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60" r:id="rId3"/>
    <p:sldId id="259" r:id="rId4"/>
    <p:sldId id="261" r:id="rId5"/>
    <p:sldId id="262" r:id="rId6"/>
    <p:sldId id="267" r:id="rId7"/>
    <p:sldId id="265" r:id="rId8"/>
    <p:sldId id="266" r:id="rId9"/>
    <p:sldId id="264" r:id="rId10"/>
    <p:sldId id="268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5535"/>
    <a:srgbClr val="D1C98D"/>
    <a:srgbClr val="9E7279"/>
    <a:srgbClr val="A4B5BA"/>
    <a:srgbClr val="BAA4B5"/>
    <a:srgbClr val="660033"/>
    <a:srgbClr val="D8C262"/>
    <a:srgbClr val="E4D490"/>
    <a:srgbClr val="ECD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381" autoAdjust="0"/>
  </p:normalViewPr>
  <p:slideViewPr>
    <p:cSldViewPr>
      <p:cViewPr>
        <p:scale>
          <a:sx n="90" d="100"/>
          <a:sy n="90" d="100"/>
        </p:scale>
        <p:origin x="-100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воздушно-капельный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при контакте со слизистыми поверхностями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3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3" custScaleY="8137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2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3" custScaleX="112786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2"/>
      <dgm:spPr/>
    </dgm:pt>
    <dgm:pt modelId="{81D63141-18E9-4DED-8DD7-E18A101C194A}" type="pres">
      <dgm:prSet presAssocID="{4C615B16-2F6A-4DF5-8CC4-8AFBF9263828}" presName="vertSpace2b" presStyleCnt="0"/>
      <dgm:spPr/>
    </dgm:pt>
  </dgm:ptLst>
  <dgm:cxnLst>
    <dgm:cxn modelId="{2EF39DD8-A7C6-4AB6-A8DF-E6D833B83331}" type="presOf" srcId="{497E42BD-E4A0-44D1-8798-853864010EB4}" destId="{E65320BA-E3B8-4386-9AD0-0EB63E9A3815}" srcOrd="0" destOrd="0" presId="urn:microsoft.com/office/officeart/2008/layout/LinedList"/>
    <dgm:cxn modelId="{9DA995F4-025E-477C-85A0-5E68472458D8}" type="presOf" srcId="{9BC499D5-7542-48D5-91CC-87F685873DC9}" destId="{1FF27454-4EB3-406F-BC39-5405E560590C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ABC5057E-266A-4E79-88B1-A350FC7B283A}" type="presOf" srcId="{1FC4A4EC-BD84-472F-A328-7B4430F8D611}" destId="{E6DB992A-F48C-4A4A-8418-FFB757BA229A}" srcOrd="0" destOrd="0" presId="urn:microsoft.com/office/officeart/2008/layout/LinedList"/>
    <dgm:cxn modelId="{7FAD6860-A02A-44AE-80ED-4E911B00D9B8}" type="presOf" srcId="{4C615B16-2F6A-4DF5-8CC4-8AFBF9263828}" destId="{B1451666-D76D-4317-84E9-D60660FD5557}" srcOrd="0" destOrd="0" presId="urn:microsoft.com/office/officeart/2008/layout/LinedList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45D14E7B-1A38-46B5-B37E-C2F4CFE07459}" type="presParOf" srcId="{1FF27454-4EB3-406F-BC39-5405E560590C}" destId="{00616C8F-2568-4363-86C3-62E1280322E8}" srcOrd="0" destOrd="0" presId="urn:microsoft.com/office/officeart/2008/layout/LinedList"/>
    <dgm:cxn modelId="{991780F2-7D3E-4536-B087-37BFE4463F82}" type="presParOf" srcId="{1FF27454-4EB3-406F-BC39-5405E560590C}" destId="{F8E678E5-188C-4E66-A252-9A70693DB1AB}" srcOrd="1" destOrd="0" presId="urn:microsoft.com/office/officeart/2008/layout/LinedList"/>
    <dgm:cxn modelId="{DE35D4AE-28B1-428A-91EE-BD04BB16E199}" type="presParOf" srcId="{F8E678E5-188C-4E66-A252-9A70693DB1AB}" destId="{E6DB992A-F48C-4A4A-8418-FFB757BA229A}" srcOrd="0" destOrd="0" presId="urn:microsoft.com/office/officeart/2008/layout/LinedList"/>
    <dgm:cxn modelId="{8AA14909-0567-4A07-AE9E-A6F0118B8A4B}" type="presParOf" srcId="{F8E678E5-188C-4E66-A252-9A70693DB1AB}" destId="{7244AB87-14C3-4C8E-9DE3-1F28D369C354}" srcOrd="1" destOrd="0" presId="urn:microsoft.com/office/officeart/2008/layout/LinedList"/>
    <dgm:cxn modelId="{4D800E43-1F02-420E-9437-9A2125F45121}" type="presParOf" srcId="{7244AB87-14C3-4C8E-9DE3-1F28D369C354}" destId="{9F78FF48-FE83-41ED-9EF2-EEADFB0E37B6}" srcOrd="0" destOrd="0" presId="urn:microsoft.com/office/officeart/2008/layout/LinedList"/>
    <dgm:cxn modelId="{1B485FE2-AB7A-4F3E-93CF-71DBFDDECE15}" type="presParOf" srcId="{7244AB87-14C3-4C8E-9DE3-1F28D369C354}" destId="{C98C121A-CED5-44A2-A2CE-BDA5D4F085ED}" srcOrd="1" destOrd="0" presId="urn:microsoft.com/office/officeart/2008/layout/LinedList"/>
    <dgm:cxn modelId="{B3D9601D-9F25-43B6-8B22-DB5F6AA4A145}" type="presParOf" srcId="{C98C121A-CED5-44A2-A2CE-BDA5D4F085ED}" destId="{56724CEC-6109-4476-9DB5-5A5E41A3D17B}" srcOrd="0" destOrd="0" presId="urn:microsoft.com/office/officeart/2008/layout/LinedList"/>
    <dgm:cxn modelId="{4232F16A-82E4-4C09-8BB2-5AC970D0C159}" type="presParOf" srcId="{C98C121A-CED5-44A2-A2CE-BDA5D4F085ED}" destId="{E65320BA-E3B8-4386-9AD0-0EB63E9A3815}" srcOrd="1" destOrd="0" presId="urn:microsoft.com/office/officeart/2008/layout/LinedList"/>
    <dgm:cxn modelId="{AD36D8D1-DAED-45C6-992B-E6C94A086DCD}" type="presParOf" srcId="{C98C121A-CED5-44A2-A2CE-BDA5D4F085ED}" destId="{30157B64-D2DB-4287-ADAD-EFE2C8F5F1BB}" srcOrd="2" destOrd="0" presId="urn:microsoft.com/office/officeart/2008/layout/LinedList"/>
    <dgm:cxn modelId="{E9DDC322-BFCC-4D2F-9279-F2B2BD69C231}" type="presParOf" srcId="{7244AB87-14C3-4C8E-9DE3-1F28D369C354}" destId="{E9189F7C-2500-4382-BABF-9CA31A1B8107}" srcOrd="2" destOrd="0" presId="urn:microsoft.com/office/officeart/2008/layout/LinedList"/>
    <dgm:cxn modelId="{2315A11A-1B29-4B2F-B742-8BFBF0E6B18C}" type="presParOf" srcId="{7244AB87-14C3-4C8E-9DE3-1F28D369C354}" destId="{A745C9F4-AF3F-435E-8D6D-0947F077E294}" srcOrd="3" destOrd="0" presId="urn:microsoft.com/office/officeart/2008/layout/LinedList"/>
    <dgm:cxn modelId="{192283BA-04DB-4BC5-ACA1-2D416AC8DD56}" type="presParOf" srcId="{7244AB87-14C3-4C8E-9DE3-1F28D369C354}" destId="{F235DDDF-46CD-42A4-AFCA-E09283099A4B}" srcOrd="4" destOrd="0" presId="urn:microsoft.com/office/officeart/2008/layout/LinedList"/>
    <dgm:cxn modelId="{2CE7A7C1-A534-4B49-BB6F-5F052E8C932B}" type="presParOf" srcId="{F235DDDF-46CD-42A4-AFCA-E09283099A4B}" destId="{8DF4C782-D77D-4642-BAE9-B7DCCD23BDF3}" srcOrd="0" destOrd="0" presId="urn:microsoft.com/office/officeart/2008/layout/LinedList"/>
    <dgm:cxn modelId="{DF124A4C-E8CA-4AEC-ABCC-F30983DA1C49}" type="presParOf" srcId="{F235DDDF-46CD-42A4-AFCA-E09283099A4B}" destId="{B1451666-D76D-4317-84E9-D60660FD5557}" srcOrd="1" destOrd="0" presId="urn:microsoft.com/office/officeart/2008/layout/LinedList"/>
    <dgm:cxn modelId="{CBB363E7-AA1B-49B7-80E8-03D4ADB59B1B}" type="presParOf" srcId="{F235DDDF-46CD-42A4-AFCA-E09283099A4B}" destId="{F0D8A593-752E-4A2B-8B13-F3B3FA0BF2FB}" srcOrd="2" destOrd="0" presId="urn:microsoft.com/office/officeart/2008/layout/LinedList"/>
    <dgm:cxn modelId="{399D274E-3742-422D-94FC-73AC64EF67A4}" type="presParOf" srcId="{7244AB87-14C3-4C8E-9DE3-1F28D369C354}" destId="{469149D5-D41D-44E5-8346-35A4B01B042F}" srcOrd="5" destOrd="0" presId="urn:microsoft.com/office/officeart/2008/layout/LinedList"/>
    <dgm:cxn modelId="{A58EADE4-FE87-4ABD-B9BC-CA43CEDAEBEE}" type="presParOf" srcId="{7244AB87-14C3-4C8E-9DE3-1F28D369C354}" destId="{81D63141-18E9-4DED-8DD7-E18A101C194A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Как можно скорее обратитесь в медицинскую организацию для проведения обследования и сдачи анализов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Обязательно проинформируйте врача о пребывании в странах, в которых зарегистрирована заболеваемость новым </a:t>
          </a:r>
          <a:r>
            <a:rPr lang="ru-RU" sz="2400" b="1" dirty="0" err="1" smtClean="0">
              <a:solidFill>
                <a:srgbClr val="002060"/>
              </a:solidFill>
              <a:latin typeface="Arial Narrow" panose="020B0606020202030204" pitchFamily="34" charset="0"/>
            </a:rPr>
            <a:t>коронавирусом</a:t>
          </a:r>
          <a:endParaRPr lang="ru-RU" sz="2400" b="1" dirty="0" smtClean="0">
            <a:solidFill>
              <a:srgbClr val="002060"/>
            </a:solidFill>
            <a:latin typeface="Arial Narrow" panose="020B0606020202030204" pitchFamily="34" charset="0"/>
          </a:endParaRPr>
        </a:p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3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3" custScaleX="132067" custScaleY="57997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2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3" custScaleX="135026" custScaleY="68763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2"/>
      <dgm:spPr/>
    </dgm:pt>
    <dgm:pt modelId="{81D63141-18E9-4DED-8DD7-E18A101C194A}" type="pres">
      <dgm:prSet presAssocID="{4C615B16-2F6A-4DF5-8CC4-8AFBF9263828}" presName="vertSpace2b" presStyleCnt="0"/>
      <dgm:spPr/>
    </dgm:pt>
  </dgm:ptLst>
  <dgm:cxnLst>
    <dgm:cxn modelId="{ACEFE975-B38D-4174-A605-03BAC03B0D70}" type="presOf" srcId="{9BC499D5-7542-48D5-91CC-87F685873DC9}" destId="{1FF27454-4EB3-406F-BC39-5405E560590C}" srcOrd="0" destOrd="0" presId="urn:microsoft.com/office/officeart/2008/layout/LinedList"/>
    <dgm:cxn modelId="{17996C62-2317-4CA7-BAAC-BAAFBB76AA58}" type="presOf" srcId="{4C615B16-2F6A-4DF5-8CC4-8AFBF9263828}" destId="{B1451666-D76D-4317-84E9-D60660FD5557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78A12D23-BC51-4A53-AE15-372B0E1DE904}" type="presOf" srcId="{497E42BD-E4A0-44D1-8798-853864010EB4}" destId="{E65320BA-E3B8-4386-9AD0-0EB63E9A3815}" srcOrd="0" destOrd="0" presId="urn:microsoft.com/office/officeart/2008/layout/LinedList"/>
    <dgm:cxn modelId="{8F5BF1CB-9F68-4FBE-8C10-2738E12BE067}" type="presOf" srcId="{1FC4A4EC-BD84-472F-A328-7B4430F8D611}" destId="{E6DB992A-F48C-4A4A-8418-FFB757BA229A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4E108E7D-D896-4AB8-89B7-411DB7AAB899}" type="presParOf" srcId="{1FF27454-4EB3-406F-BC39-5405E560590C}" destId="{00616C8F-2568-4363-86C3-62E1280322E8}" srcOrd="0" destOrd="0" presId="urn:microsoft.com/office/officeart/2008/layout/LinedList"/>
    <dgm:cxn modelId="{79094560-1585-4BA7-88D8-C5B7110CB229}" type="presParOf" srcId="{1FF27454-4EB3-406F-BC39-5405E560590C}" destId="{F8E678E5-188C-4E66-A252-9A70693DB1AB}" srcOrd="1" destOrd="0" presId="urn:microsoft.com/office/officeart/2008/layout/LinedList"/>
    <dgm:cxn modelId="{80685EE9-7B15-4555-A1F8-293A9EF5B929}" type="presParOf" srcId="{F8E678E5-188C-4E66-A252-9A70693DB1AB}" destId="{E6DB992A-F48C-4A4A-8418-FFB757BA229A}" srcOrd="0" destOrd="0" presId="urn:microsoft.com/office/officeart/2008/layout/LinedList"/>
    <dgm:cxn modelId="{AE61914D-2CA8-4298-89E1-DC3E052A511A}" type="presParOf" srcId="{F8E678E5-188C-4E66-A252-9A70693DB1AB}" destId="{7244AB87-14C3-4C8E-9DE3-1F28D369C354}" srcOrd="1" destOrd="0" presId="urn:microsoft.com/office/officeart/2008/layout/LinedList"/>
    <dgm:cxn modelId="{FC3CADA9-8B3F-4470-97AA-0A93AB605B08}" type="presParOf" srcId="{7244AB87-14C3-4C8E-9DE3-1F28D369C354}" destId="{9F78FF48-FE83-41ED-9EF2-EEADFB0E37B6}" srcOrd="0" destOrd="0" presId="urn:microsoft.com/office/officeart/2008/layout/LinedList"/>
    <dgm:cxn modelId="{92706A5A-EE13-4F2B-B6A8-898FE855C834}" type="presParOf" srcId="{7244AB87-14C3-4C8E-9DE3-1F28D369C354}" destId="{C98C121A-CED5-44A2-A2CE-BDA5D4F085ED}" srcOrd="1" destOrd="0" presId="urn:microsoft.com/office/officeart/2008/layout/LinedList"/>
    <dgm:cxn modelId="{811C1952-4B11-451E-AB8F-E6CABF575BB1}" type="presParOf" srcId="{C98C121A-CED5-44A2-A2CE-BDA5D4F085ED}" destId="{56724CEC-6109-4476-9DB5-5A5E41A3D17B}" srcOrd="0" destOrd="0" presId="urn:microsoft.com/office/officeart/2008/layout/LinedList"/>
    <dgm:cxn modelId="{80842163-9B24-4D99-95D5-7B988161C360}" type="presParOf" srcId="{C98C121A-CED5-44A2-A2CE-BDA5D4F085ED}" destId="{E65320BA-E3B8-4386-9AD0-0EB63E9A3815}" srcOrd="1" destOrd="0" presId="urn:microsoft.com/office/officeart/2008/layout/LinedList"/>
    <dgm:cxn modelId="{249CDA92-EC7F-43E1-827D-2D0C6F163635}" type="presParOf" srcId="{C98C121A-CED5-44A2-A2CE-BDA5D4F085ED}" destId="{30157B64-D2DB-4287-ADAD-EFE2C8F5F1BB}" srcOrd="2" destOrd="0" presId="urn:microsoft.com/office/officeart/2008/layout/LinedList"/>
    <dgm:cxn modelId="{235BA958-806F-40ED-AFCD-8AD0366DC0B9}" type="presParOf" srcId="{7244AB87-14C3-4C8E-9DE3-1F28D369C354}" destId="{E9189F7C-2500-4382-BABF-9CA31A1B8107}" srcOrd="2" destOrd="0" presId="urn:microsoft.com/office/officeart/2008/layout/LinedList"/>
    <dgm:cxn modelId="{4C8CD59F-E1A5-4388-8D46-55841FE23255}" type="presParOf" srcId="{7244AB87-14C3-4C8E-9DE3-1F28D369C354}" destId="{A745C9F4-AF3F-435E-8D6D-0947F077E294}" srcOrd="3" destOrd="0" presId="urn:microsoft.com/office/officeart/2008/layout/LinedList"/>
    <dgm:cxn modelId="{1B50E69D-0425-4CF4-9AB2-71E6F8BAFA1A}" type="presParOf" srcId="{7244AB87-14C3-4C8E-9DE3-1F28D369C354}" destId="{F235DDDF-46CD-42A4-AFCA-E09283099A4B}" srcOrd="4" destOrd="0" presId="urn:microsoft.com/office/officeart/2008/layout/LinedList"/>
    <dgm:cxn modelId="{524E369F-05F4-44F0-92C7-EE231E8BD213}" type="presParOf" srcId="{F235DDDF-46CD-42A4-AFCA-E09283099A4B}" destId="{8DF4C782-D77D-4642-BAE9-B7DCCD23BDF3}" srcOrd="0" destOrd="0" presId="urn:microsoft.com/office/officeart/2008/layout/LinedList"/>
    <dgm:cxn modelId="{FE75B8D8-C47D-46AB-A4C2-529FE58D8524}" type="presParOf" srcId="{F235DDDF-46CD-42A4-AFCA-E09283099A4B}" destId="{B1451666-D76D-4317-84E9-D60660FD5557}" srcOrd="1" destOrd="0" presId="urn:microsoft.com/office/officeart/2008/layout/LinedList"/>
    <dgm:cxn modelId="{84E2D3E8-0A95-4E2A-B839-C5DF00CDE5E8}" type="presParOf" srcId="{F235DDDF-46CD-42A4-AFCA-E09283099A4B}" destId="{F0D8A593-752E-4A2B-8B13-F3B3FA0BF2FB}" srcOrd="2" destOrd="0" presId="urn:microsoft.com/office/officeart/2008/layout/LinedList"/>
    <dgm:cxn modelId="{A605E16A-00D0-4209-9514-158D5716BC54}" type="presParOf" srcId="{7244AB87-14C3-4C8E-9DE3-1F28D369C354}" destId="{469149D5-D41D-44E5-8346-35A4B01B042F}" srcOrd="5" destOrd="0" presId="urn:microsoft.com/office/officeart/2008/layout/LinedList"/>
    <dgm:cxn modelId="{3A5FD7AC-73A7-4EB7-B9AF-BC8BB351F2C0}" type="presParOf" srcId="{7244AB87-14C3-4C8E-9DE3-1F28D369C354}" destId="{81D63141-18E9-4DED-8DD7-E18A101C194A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Прикрывайте рот и нос салфеткой, рукавом, или рукой при кашле и чихании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Выкидывайте салфетки в закрытые мусорные баки после использования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9DFE408-4ECD-477B-BE0C-FBBA6B135CCD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Мойте руки после кашля или чихания и при уходе за больными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6E8D668-58F5-453A-966B-A3473B281AEE}" type="par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B76ED59-500F-43F6-ADA0-739174EEF16A}" type="sib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4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4" custScaleX="117425" custScaleY="8137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3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4" custScaleX="135026" custScaleY="68763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3"/>
      <dgm:spPr/>
    </dgm:pt>
    <dgm:pt modelId="{81D63141-18E9-4DED-8DD7-E18A101C194A}" type="pres">
      <dgm:prSet presAssocID="{4C615B16-2F6A-4DF5-8CC4-8AFBF9263828}" presName="vertSpace2b" presStyleCnt="0"/>
      <dgm:spPr/>
    </dgm:pt>
    <dgm:pt modelId="{51AAEA73-48CE-40E1-A738-BDE72AF6DDEA}" type="pres">
      <dgm:prSet presAssocID="{59DFE408-4ECD-477B-BE0C-FBBA6B135CCD}" presName="horz2" presStyleCnt="0"/>
      <dgm:spPr/>
    </dgm:pt>
    <dgm:pt modelId="{ACA2B89D-65F6-4855-B8A4-6584776AF903}" type="pres">
      <dgm:prSet presAssocID="{59DFE408-4ECD-477B-BE0C-FBBA6B135CCD}" presName="horzSpace2" presStyleCnt="0"/>
      <dgm:spPr/>
    </dgm:pt>
    <dgm:pt modelId="{88B022FB-E0EA-4FC8-A558-1031F281481B}" type="pres">
      <dgm:prSet presAssocID="{59DFE408-4ECD-477B-BE0C-FBBA6B135CCD}" presName="tx2" presStyleLbl="revTx" presStyleIdx="3" presStyleCnt="4" custScaleX="120630" custScaleY="89389"/>
      <dgm:spPr/>
      <dgm:t>
        <a:bodyPr/>
        <a:lstStyle/>
        <a:p>
          <a:endParaRPr lang="ru-RU"/>
        </a:p>
      </dgm:t>
    </dgm:pt>
    <dgm:pt modelId="{ED3A39E9-F7F8-4EF5-B530-047ACDC06202}" type="pres">
      <dgm:prSet presAssocID="{59DFE408-4ECD-477B-BE0C-FBBA6B135CCD}" presName="vert2" presStyleCnt="0"/>
      <dgm:spPr/>
    </dgm:pt>
    <dgm:pt modelId="{C4B3D7E5-B20C-4153-869B-873EB7894937}" type="pres">
      <dgm:prSet presAssocID="{59DFE408-4ECD-477B-BE0C-FBBA6B135CCD}" presName="thinLine2b" presStyleLbl="callout" presStyleIdx="2" presStyleCnt="3"/>
      <dgm:spPr/>
    </dgm:pt>
    <dgm:pt modelId="{BFCEAE1D-38AD-4415-86D7-2A4C71CAFC5D}" type="pres">
      <dgm:prSet presAssocID="{59DFE408-4ECD-477B-BE0C-FBBA6B135CCD}" presName="vertSpace2b" presStyleCnt="0"/>
      <dgm:spPr/>
    </dgm:pt>
  </dgm:ptLst>
  <dgm:cxnLst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CA53405C-DF59-4C70-BDE1-34181F262E3A}" type="presOf" srcId="{9BC499D5-7542-48D5-91CC-87F685873DC9}" destId="{1FF27454-4EB3-406F-BC39-5405E560590C}" srcOrd="0" destOrd="0" presId="urn:microsoft.com/office/officeart/2008/layout/LinedList"/>
    <dgm:cxn modelId="{28D60A6A-0969-463F-8C77-848A0C46360A}" type="presOf" srcId="{59DFE408-4ECD-477B-BE0C-FBBA6B135CCD}" destId="{88B022FB-E0EA-4FC8-A558-1031F281481B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E056E982-AD67-400B-B597-C003DF656F8E}" srcId="{1FC4A4EC-BD84-472F-A328-7B4430F8D611}" destId="{59DFE408-4ECD-477B-BE0C-FBBA6B135CCD}" srcOrd="2" destOrd="0" parTransId="{26E8D668-58F5-453A-966B-A3473B281AEE}" sibTransId="{4B76ED59-500F-43F6-ADA0-739174EEF16A}"/>
    <dgm:cxn modelId="{991ED081-515E-4DE4-88A1-CC31D2180B50}" type="presOf" srcId="{497E42BD-E4A0-44D1-8798-853864010EB4}" destId="{E65320BA-E3B8-4386-9AD0-0EB63E9A3815}" srcOrd="0" destOrd="0" presId="urn:microsoft.com/office/officeart/2008/layout/LinedList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B2F2E95F-4E87-4438-903F-BA811CE98655}" type="presOf" srcId="{4C615B16-2F6A-4DF5-8CC4-8AFBF9263828}" destId="{B1451666-D76D-4317-84E9-D60660FD5557}" srcOrd="0" destOrd="0" presId="urn:microsoft.com/office/officeart/2008/layout/LinedList"/>
    <dgm:cxn modelId="{D94EA7F5-8724-4A5B-93C6-F74B778C6299}" type="presOf" srcId="{1FC4A4EC-BD84-472F-A328-7B4430F8D611}" destId="{E6DB992A-F48C-4A4A-8418-FFB757BA229A}" srcOrd="0" destOrd="0" presId="urn:microsoft.com/office/officeart/2008/layout/LinedList"/>
    <dgm:cxn modelId="{7D014A46-5ED4-4123-9C87-586A6B14007D}" type="presParOf" srcId="{1FF27454-4EB3-406F-BC39-5405E560590C}" destId="{00616C8F-2568-4363-86C3-62E1280322E8}" srcOrd="0" destOrd="0" presId="urn:microsoft.com/office/officeart/2008/layout/LinedList"/>
    <dgm:cxn modelId="{CFE600C6-299F-4E38-BEC5-BB8417127EBD}" type="presParOf" srcId="{1FF27454-4EB3-406F-BC39-5405E560590C}" destId="{F8E678E5-188C-4E66-A252-9A70693DB1AB}" srcOrd="1" destOrd="0" presId="urn:microsoft.com/office/officeart/2008/layout/LinedList"/>
    <dgm:cxn modelId="{59977552-F371-400F-864E-A6920BBD3A29}" type="presParOf" srcId="{F8E678E5-188C-4E66-A252-9A70693DB1AB}" destId="{E6DB992A-F48C-4A4A-8418-FFB757BA229A}" srcOrd="0" destOrd="0" presId="urn:microsoft.com/office/officeart/2008/layout/LinedList"/>
    <dgm:cxn modelId="{2995A062-B431-455F-B2F2-DFC49C60E419}" type="presParOf" srcId="{F8E678E5-188C-4E66-A252-9A70693DB1AB}" destId="{7244AB87-14C3-4C8E-9DE3-1F28D369C354}" srcOrd="1" destOrd="0" presId="urn:microsoft.com/office/officeart/2008/layout/LinedList"/>
    <dgm:cxn modelId="{4759661B-031D-42BA-A9F4-670F7D7E71AD}" type="presParOf" srcId="{7244AB87-14C3-4C8E-9DE3-1F28D369C354}" destId="{9F78FF48-FE83-41ED-9EF2-EEADFB0E37B6}" srcOrd="0" destOrd="0" presId="urn:microsoft.com/office/officeart/2008/layout/LinedList"/>
    <dgm:cxn modelId="{131D597C-9BCE-4594-A82A-9D208ABFABAF}" type="presParOf" srcId="{7244AB87-14C3-4C8E-9DE3-1F28D369C354}" destId="{C98C121A-CED5-44A2-A2CE-BDA5D4F085ED}" srcOrd="1" destOrd="0" presId="urn:microsoft.com/office/officeart/2008/layout/LinedList"/>
    <dgm:cxn modelId="{7C3C99C7-1897-4FA6-963C-0937E28CD726}" type="presParOf" srcId="{C98C121A-CED5-44A2-A2CE-BDA5D4F085ED}" destId="{56724CEC-6109-4476-9DB5-5A5E41A3D17B}" srcOrd="0" destOrd="0" presId="urn:microsoft.com/office/officeart/2008/layout/LinedList"/>
    <dgm:cxn modelId="{726DAA79-78DA-4B09-80A6-E4C879F94E25}" type="presParOf" srcId="{C98C121A-CED5-44A2-A2CE-BDA5D4F085ED}" destId="{E65320BA-E3B8-4386-9AD0-0EB63E9A3815}" srcOrd="1" destOrd="0" presId="urn:microsoft.com/office/officeart/2008/layout/LinedList"/>
    <dgm:cxn modelId="{D1B22A80-A579-4897-88B1-400B7680C52B}" type="presParOf" srcId="{C98C121A-CED5-44A2-A2CE-BDA5D4F085ED}" destId="{30157B64-D2DB-4287-ADAD-EFE2C8F5F1BB}" srcOrd="2" destOrd="0" presId="urn:microsoft.com/office/officeart/2008/layout/LinedList"/>
    <dgm:cxn modelId="{DC22A843-3975-413C-867E-60F9F851A9A8}" type="presParOf" srcId="{7244AB87-14C3-4C8E-9DE3-1F28D369C354}" destId="{E9189F7C-2500-4382-BABF-9CA31A1B8107}" srcOrd="2" destOrd="0" presId="urn:microsoft.com/office/officeart/2008/layout/LinedList"/>
    <dgm:cxn modelId="{64139106-3180-4C55-AE73-B41D79F50E4D}" type="presParOf" srcId="{7244AB87-14C3-4C8E-9DE3-1F28D369C354}" destId="{A745C9F4-AF3F-435E-8D6D-0947F077E294}" srcOrd="3" destOrd="0" presId="urn:microsoft.com/office/officeart/2008/layout/LinedList"/>
    <dgm:cxn modelId="{A7BF8A53-B3F2-41A0-9198-F7C7C7667D3F}" type="presParOf" srcId="{7244AB87-14C3-4C8E-9DE3-1F28D369C354}" destId="{F235DDDF-46CD-42A4-AFCA-E09283099A4B}" srcOrd="4" destOrd="0" presId="urn:microsoft.com/office/officeart/2008/layout/LinedList"/>
    <dgm:cxn modelId="{E9FB91F4-5643-4061-80A9-A558C55969D5}" type="presParOf" srcId="{F235DDDF-46CD-42A4-AFCA-E09283099A4B}" destId="{8DF4C782-D77D-4642-BAE9-B7DCCD23BDF3}" srcOrd="0" destOrd="0" presId="urn:microsoft.com/office/officeart/2008/layout/LinedList"/>
    <dgm:cxn modelId="{0A8C8697-90EA-4540-BC69-745A567A077F}" type="presParOf" srcId="{F235DDDF-46CD-42A4-AFCA-E09283099A4B}" destId="{B1451666-D76D-4317-84E9-D60660FD5557}" srcOrd="1" destOrd="0" presId="urn:microsoft.com/office/officeart/2008/layout/LinedList"/>
    <dgm:cxn modelId="{D52FB43C-0652-4E5B-80FC-3189709651BD}" type="presParOf" srcId="{F235DDDF-46CD-42A4-AFCA-E09283099A4B}" destId="{F0D8A593-752E-4A2B-8B13-F3B3FA0BF2FB}" srcOrd="2" destOrd="0" presId="urn:microsoft.com/office/officeart/2008/layout/LinedList"/>
    <dgm:cxn modelId="{790725FB-9708-4DBD-BB58-A124F388581D}" type="presParOf" srcId="{7244AB87-14C3-4C8E-9DE3-1F28D369C354}" destId="{469149D5-D41D-44E5-8346-35A4B01B042F}" srcOrd="5" destOrd="0" presId="urn:microsoft.com/office/officeart/2008/layout/LinedList"/>
    <dgm:cxn modelId="{4AA92605-B910-4CA1-BFBC-C4A701FD3D35}" type="presParOf" srcId="{7244AB87-14C3-4C8E-9DE3-1F28D369C354}" destId="{81D63141-18E9-4DED-8DD7-E18A101C194A}" srcOrd="6" destOrd="0" presId="urn:microsoft.com/office/officeart/2008/layout/LinedList"/>
    <dgm:cxn modelId="{BC64F003-AC22-4A28-984D-FC840BB65336}" type="presParOf" srcId="{7244AB87-14C3-4C8E-9DE3-1F28D369C354}" destId="{51AAEA73-48CE-40E1-A738-BDE72AF6DDEA}" srcOrd="7" destOrd="0" presId="urn:microsoft.com/office/officeart/2008/layout/LinedList"/>
    <dgm:cxn modelId="{C83E4A4F-C4E6-4C81-AA17-B6253151F6B4}" type="presParOf" srcId="{51AAEA73-48CE-40E1-A738-BDE72AF6DDEA}" destId="{ACA2B89D-65F6-4855-B8A4-6584776AF903}" srcOrd="0" destOrd="0" presId="urn:microsoft.com/office/officeart/2008/layout/LinedList"/>
    <dgm:cxn modelId="{1846DEFA-ADFD-4294-B661-7462B7F2E681}" type="presParOf" srcId="{51AAEA73-48CE-40E1-A738-BDE72AF6DDEA}" destId="{88B022FB-E0EA-4FC8-A558-1031F281481B}" srcOrd="1" destOrd="0" presId="urn:microsoft.com/office/officeart/2008/layout/LinedList"/>
    <dgm:cxn modelId="{60A8437F-865C-43BD-BD64-88CF7128DC18}" type="presParOf" srcId="{51AAEA73-48CE-40E1-A738-BDE72AF6DDEA}" destId="{ED3A39E9-F7F8-4EF5-B530-047ACDC06202}" srcOrd="2" destOrd="0" presId="urn:microsoft.com/office/officeart/2008/layout/LinedList"/>
    <dgm:cxn modelId="{E00FA5A8-FE18-4B44-A150-FE55138B8FEC}" type="presParOf" srcId="{7244AB87-14C3-4C8E-9DE3-1F28D369C354}" destId="{C4B3D7E5-B20C-4153-869B-873EB7894937}" srcOrd="8" destOrd="0" presId="urn:microsoft.com/office/officeart/2008/layout/LinedList"/>
    <dgm:cxn modelId="{1DAB47AC-1AE1-451A-92FC-65490779BAF2}" type="presParOf" srcId="{7244AB87-14C3-4C8E-9DE3-1F28D369C354}" destId="{BFCEAE1D-38AD-4415-86D7-2A4C71CAFC5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Предположительно – продуктовый рынок в г. Ухань (Центральный Китай)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2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2" custScaleX="109777" custScaleY="8137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1"/>
      <dgm:spPr/>
    </dgm:pt>
    <dgm:pt modelId="{A745C9F4-AF3F-435E-8D6D-0947F077E294}" type="pres">
      <dgm:prSet presAssocID="{497E42BD-E4A0-44D1-8798-853864010EB4}" presName="vertSpace2b" presStyleCnt="0"/>
      <dgm:spPr/>
    </dgm:pt>
  </dgm:ptLst>
  <dgm:cxnLst>
    <dgm:cxn modelId="{C1395FB2-932E-44D5-A93D-C551B907F388}" type="presOf" srcId="{1FC4A4EC-BD84-472F-A328-7B4430F8D611}" destId="{E6DB992A-F48C-4A4A-8418-FFB757BA229A}" srcOrd="0" destOrd="0" presId="urn:microsoft.com/office/officeart/2008/layout/LinedList"/>
    <dgm:cxn modelId="{9372DA1D-EAC4-4814-89EC-6C1DD7B11DE2}" type="presOf" srcId="{497E42BD-E4A0-44D1-8798-853864010EB4}" destId="{E65320BA-E3B8-4386-9AD0-0EB63E9A3815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A8C99543-EDA3-43A4-8009-B29A9456AA11}" type="presOf" srcId="{9BC499D5-7542-48D5-91CC-87F685873DC9}" destId="{1FF27454-4EB3-406F-BC39-5405E560590C}" srcOrd="0" destOrd="0" presId="urn:microsoft.com/office/officeart/2008/layout/LinedList"/>
    <dgm:cxn modelId="{A0D63BCD-6351-4D85-84E5-C6752E865597}" type="presParOf" srcId="{1FF27454-4EB3-406F-BC39-5405E560590C}" destId="{00616C8F-2568-4363-86C3-62E1280322E8}" srcOrd="0" destOrd="0" presId="urn:microsoft.com/office/officeart/2008/layout/LinedList"/>
    <dgm:cxn modelId="{96DEAD31-B4C6-4DCC-B6E8-9A51C52EE8C4}" type="presParOf" srcId="{1FF27454-4EB3-406F-BC39-5405E560590C}" destId="{F8E678E5-188C-4E66-A252-9A70693DB1AB}" srcOrd="1" destOrd="0" presId="urn:microsoft.com/office/officeart/2008/layout/LinedList"/>
    <dgm:cxn modelId="{32E6C96E-233B-46D8-B9C0-A98E96218604}" type="presParOf" srcId="{F8E678E5-188C-4E66-A252-9A70693DB1AB}" destId="{E6DB992A-F48C-4A4A-8418-FFB757BA229A}" srcOrd="0" destOrd="0" presId="urn:microsoft.com/office/officeart/2008/layout/LinedList"/>
    <dgm:cxn modelId="{68A303AC-9A73-4915-AC58-ECC4ECD267E5}" type="presParOf" srcId="{F8E678E5-188C-4E66-A252-9A70693DB1AB}" destId="{7244AB87-14C3-4C8E-9DE3-1F28D369C354}" srcOrd="1" destOrd="0" presId="urn:microsoft.com/office/officeart/2008/layout/LinedList"/>
    <dgm:cxn modelId="{3916F789-A726-4799-B898-98A85514146B}" type="presParOf" srcId="{7244AB87-14C3-4C8E-9DE3-1F28D369C354}" destId="{9F78FF48-FE83-41ED-9EF2-EEADFB0E37B6}" srcOrd="0" destOrd="0" presId="urn:microsoft.com/office/officeart/2008/layout/LinedList"/>
    <dgm:cxn modelId="{97B63655-01C8-4C87-AAAC-51E58F27DB82}" type="presParOf" srcId="{7244AB87-14C3-4C8E-9DE3-1F28D369C354}" destId="{C98C121A-CED5-44A2-A2CE-BDA5D4F085ED}" srcOrd="1" destOrd="0" presId="urn:microsoft.com/office/officeart/2008/layout/LinedList"/>
    <dgm:cxn modelId="{02CC1104-9DE6-4EFA-806D-E51770FE400A}" type="presParOf" srcId="{C98C121A-CED5-44A2-A2CE-BDA5D4F085ED}" destId="{56724CEC-6109-4476-9DB5-5A5E41A3D17B}" srcOrd="0" destOrd="0" presId="urn:microsoft.com/office/officeart/2008/layout/LinedList"/>
    <dgm:cxn modelId="{0F64D610-9C9E-4C5E-A3ED-77CECC165E90}" type="presParOf" srcId="{C98C121A-CED5-44A2-A2CE-BDA5D4F085ED}" destId="{E65320BA-E3B8-4386-9AD0-0EB63E9A3815}" srcOrd="1" destOrd="0" presId="urn:microsoft.com/office/officeart/2008/layout/LinedList"/>
    <dgm:cxn modelId="{7C63D2CC-BD62-4E4F-A09C-C9BF90BFDA24}" type="presParOf" srcId="{C98C121A-CED5-44A2-A2CE-BDA5D4F085ED}" destId="{30157B64-D2DB-4287-ADAD-EFE2C8F5F1BB}" srcOrd="2" destOrd="0" presId="urn:microsoft.com/office/officeart/2008/layout/LinedList"/>
    <dgm:cxn modelId="{4E5163C3-8E14-49A8-88E5-B8F719F0265A}" type="presParOf" srcId="{7244AB87-14C3-4C8E-9DE3-1F28D369C354}" destId="{E9189F7C-2500-4382-BABF-9CA31A1B8107}" srcOrd="2" destOrd="0" presId="urn:microsoft.com/office/officeart/2008/layout/LinedList"/>
    <dgm:cxn modelId="{5543A2CC-5E34-411C-AC51-642F3DEC5756}" type="presParOf" srcId="{7244AB87-14C3-4C8E-9DE3-1F28D369C354}" destId="{A745C9F4-AF3F-435E-8D6D-0947F077E294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Чувство усталости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Лихорадка 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 повышение температуры (38°С или выше, озноб)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9DFE408-4ECD-477B-BE0C-FBBA6B135CCD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Затруднения 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при дыхании;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6E8D668-58F5-453A-966B-A3473B281AEE}" type="par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B76ED59-500F-43F6-ADA0-739174EEF16A}" type="sib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CE6D7479-1645-46F1-93F5-0C5B38AFB67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Боли 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в области груди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8F73419-8A45-4B84-B928-6A0FB2E6A058}" type="par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116A495-3E48-446A-BEF4-D0331F930680}" type="sib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DD9A298-3817-4FA8-B40F-9831A37F25A3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Головная 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 мышечная боль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EE85D12A-51B1-4F9E-AA02-D27AE5E7A561}" type="parTrans" cxnId="{0CC66305-836F-4B10-B542-C69AE7BAC2CD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28A100D-A9AA-4F7C-BB49-F7D32C138CAF}" type="sibTrans" cxnId="{0CC66305-836F-4B10-B542-C69AE7BAC2CD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00E93D4-CA27-4308-B82E-2C42779D0533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Диарея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, тошнота, рвота, снижение аппетита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550F320-B198-4BB9-916E-1E1575A2F0D4}" type="parTrans" cxnId="{DE206AAB-BD89-462A-AC76-BFB860A47594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F6F4F9D3-A23A-4674-8440-D233B364C699}" type="sibTrans" cxnId="{DE206AAB-BD89-462A-AC76-BFB860A47594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BE92F34-5B44-4760-98E2-2C9A81C9932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Учащенное </a:t>
          </a:r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сердцебиение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460BA7D-D3C4-4F45-A4E9-7F0F3F8CAC94}" type="parTrans" cxnId="{2F3B52C6-245B-4AB7-8F23-5366548CA520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97CDB07-4904-4875-88A3-E0FD761A1EF2}" type="sibTrans" cxnId="{2F3B52C6-245B-4AB7-8F23-5366548CA520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8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8" custScaleY="8137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7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8" custScaleX="112786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7"/>
      <dgm:spPr/>
    </dgm:pt>
    <dgm:pt modelId="{81D63141-18E9-4DED-8DD7-E18A101C194A}" type="pres">
      <dgm:prSet presAssocID="{4C615B16-2F6A-4DF5-8CC4-8AFBF9263828}" presName="vertSpace2b" presStyleCnt="0"/>
      <dgm:spPr/>
    </dgm:pt>
    <dgm:pt modelId="{51AAEA73-48CE-40E1-A738-BDE72AF6DDEA}" type="pres">
      <dgm:prSet presAssocID="{59DFE408-4ECD-477B-BE0C-FBBA6B135CCD}" presName="horz2" presStyleCnt="0"/>
      <dgm:spPr/>
    </dgm:pt>
    <dgm:pt modelId="{ACA2B89D-65F6-4855-B8A4-6584776AF903}" type="pres">
      <dgm:prSet presAssocID="{59DFE408-4ECD-477B-BE0C-FBBA6B135CCD}" presName="horzSpace2" presStyleCnt="0"/>
      <dgm:spPr/>
    </dgm:pt>
    <dgm:pt modelId="{88B022FB-E0EA-4FC8-A558-1031F281481B}" type="pres">
      <dgm:prSet presAssocID="{59DFE408-4ECD-477B-BE0C-FBBA6B135CCD}" presName="tx2" presStyleLbl="revTx" presStyleIdx="3" presStyleCnt="8" custScaleY="71786"/>
      <dgm:spPr/>
      <dgm:t>
        <a:bodyPr/>
        <a:lstStyle/>
        <a:p>
          <a:endParaRPr lang="ru-RU"/>
        </a:p>
      </dgm:t>
    </dgm:pt>
    <dgm:pt modelId="{ED3A39E9-F7F8-4EF5-B530-047ACDC06202}" type="pres">
      <dgm:prSet presAssocID="{59DFE408-4ECD-477B-BE0C-FBBA6B135CCD}" presName="vert2" presStyleCnt="0"/>
      <dgm:spPr/>
    </dgm:pt>
    <dgm:pt modelId="{C4B3D7E5-B20C-4153-869B-873EB7894937}" type="pres">
      <dgm:prSet presAssocID="{59DFE408-4ECD-477B-BE0C-FBBA6B135CCD}" presName="thinLine2b" presStyleLbl="callout" presStyleIdx="2" presStyleCnt="7"/>
      <dgm:spPr/>
    </dgm:pt>
    <dgm:pt modelId="{BFCEAE1D-38AD-4415-86D7-2A4C71CAFC5D}" type="pres">
      <dgm:prSet presAssocID="{59DFE408-4ECD-477B-BE0C-FBBA6B135CCD}" presName="vertSpace2b" presStyleCnt="0"/>
      <dgm:spPr/>
    </dgm:pt>
    <dgm:pt modelId="{6B09B966-BE24-4DEB-88F0-DE9133A4F7C9}" type="pres">
      <dgm:prSet presAssocID="{CE6D7479-1645-46F1-93F5-0C5B38AFB67A}" presName="horz2" presStyleCnt="0"/>
      <dgm:spPr/>
    </dgm:pt>
    <dgm:pt modelId="{4B9EFC36-2EAD-410C-8584-02784DB06571}" type="pres">
      <dgm:prSet presAssocID="{CE6D7479-1645-46F1-93F5-0C5B38AFB67A}" presName="horzSpace2" presStyleCnt="0"/>
      <dgm:spPr/>
    </dgm:pt>
    <dgm:pt modelId="{E39B8EFC-FCAC-4C45-9F3A-1DC351C795AA}" type="pres">
      <dgm:prSet presAssocID="{CE6D7479-1645-46F1-93F5-0C5B38AFB67A}" presName="tx2" presStyleLbl="revTx" presStyleIdx="4" presStyleCnt="8" custScaleY="66338"/>
      <dgm:spPr/>
      <dgm:t>
        <a:bodyPr/>
        <a:lstStyle/>
        <a:p>
          <a:endParaRPr lang="ru-RU"/>
        </a:p>
      </dgm:t>
    </dgm:pt>
    <dgm:pt modelId="{202299DB-B7F0-49E0-947D-6CF7183837B0}" type="pres">
      <dgm:prSet presAssocID="{CE6D7479-1645-46F1-93F5-0C5B38AFB67A}" presName="vert2" presStyleCnt="0"/>
      <dgm:spPr/>
    </dgm:pt>
    <dgm:pt modelId="{C5024383-50D2-43E5-BAB5-3FABFF4A2F18}" type="pres">
      <dgm:prSet presAssocID="{CE6D7479-1645-46F1-93F5-0C5B38AFB67A}" presName="thinLine2b" presStyleLbl="callout" presStyleIdx="3" presStyleCnt="7"/>
      <dgm:spPr/>
    </dgm:pt>
    <dgm:pt modelId="{CE3F4663-EE04-484A-B62B-D6942046BE4E}" type="pres">
      <dgm:prSet presAssocID="{CE6D7479-1645-46F1-93F5-0C5B38AFB67A}" presName="vertSpace2b" presStyleCnt="0"/>
      <dgm:spPr/>
    </dgm:pt>
    <dgm:pt modelId="{63B8A35A-09DF-4637-B83F-967F5C348169}" type="pres">
      <dgm:prSet presAssocID="{1DD9A298-3817-4FA8-B40F-9831A37F25A3}" presName="horz2" presStyleCnt="0"/>
      <dgm:spPr/>
    </dgm:pt>
    <dgm:pt modelId="{784DD5F6-7FE6-4C7D-B6A3-29705429183E}" type="pres">
      <dgm:prSet presAssocID="{1DD9A298-3817-4FA8-B40F-9831A37F25A3}" presName="horzSpace2" presStyleCnt="0"/>
      <dgm:spPr/>
    </dgm:pt>
    <dgm:pt modelId="{B0C7F3F2-DC8B-4BDE-A457-ECF954609677}" type="pres">
      <dgm:prSet presAssocID="{1DD9A298-3817-4FA8-B40F-9831A37F25A3}" presName="tx2" presStyleLbl="revTx" presStyleIdx="5" presStyleCnt="8" custScaleY="76491"/>
      <dgm:spPr/>
      <dgm:t>
        <a:bodyPr/>
        <a:lstStyle/>
        <a:p>
          <a:endParaRPr lang="ru-RU"/>
        </a:p>
      </dgm:t>
    </dgm:pt>
    <dgm:pt modelId="{4AE81B4F-AC34-421A-9027-E72CCC5F64C5}" type="pres">
      <dgm:prSet presAssocID="{1DD9A298-3817-4FA8-B40F-9831A37F25A3}" presName="vert2" presStyleCnt="0"/>
      <dgm:spPr/>
    </dgm:pt>
    <dgm:pt modelId="{3EE58821-BBF9-4BAA-8A91-C6CF1740F748}" type="pres">
      <dgm:prSet presAssocID="{1DD9A298-3817-4FA8-B40F-9831A37F25A3}" presName="thinLine2b" presStyleLbl="callout" presStyleIdx="4" presStyleCnt="7"/>
      <dgm:spPr/>
    </dgm:pt>
    <dgm:pt modelId="{3454186E-7D1E-46B3-A775-DB37E8AB2FEB}" type="pres">
      <dgm:prSet presAssocID="{1DD9A298-3817-4FA8-B40F-9831A37F25A3}" presName="vertSpace2b" presStyleCnt="0"/>
      <dgm:spPr/>
    </dgm:pt>
    <dgm:pt modelId="{369AEB21-3890-4CF5-8829-7FF779EEB128}" type="pres">
      <dgm:prSet presAssocID="{000E93D4-CA27-4308-B82E-2C42779D0533}" presName="horz2" presStyleCnt="0"/>
      <dgm:spPr/>
    </dgm:pt>
    <dgm:pt modelId="{06350275-8B38-4035-BDE6-1A38FCDEE8DD}" type="pres">
      <dgm:prSet presAssocID="{000E93D4-CA27-4308-B82E-2C42779D0533}" presName="horzSpace2" presStyleCnt="0"/>
      <dgm:spPr/>
    </dgm:pt>
    <dgm:pt modelId="{986BB2C2-3997-4073-AFB5-5993A24BC415}" type="pres">
      <dgm:prSet presAssocID="{000E93D4-CA27-4308-B82E-2C42779D0533}" presName="tx2" presStyleLbl="revTx" presStyleIdx="6" presStyleCnt="8" custScaleX="106767" custScaleY="100248"/>
      <dgm:spPr/>
      <dgm:t>
        <a:bodyPr/>
        <a:lstStyle/>
        <a:p>
          <a:endParaRPr lang="ru-RU"/>
        </a:p>
      </dgm:t>
    </dgm:pt>
    <dgm:pt modelId="{5E9453A6-83FB-4976-8318-907F59E341F4}" type="pres">
      <dgm:prSet presAssocID="{000E93D4-CA27-4308-B82E-2C42779D0533}" presName="vert2" presStyleCnt="0"/>
      <dgm:spPr/>
    </dgm:pt>
    <dgm:pt modelId="{DB62635C-AF54-4E1C-A5C3-54B035074463}" type="pres">
      <dgm:prSet presAssocID="{000E93D4-CA27-4308-B82E-2C42779D0533}" presName="thinLine2b" presStyleLbl="callout" presStyleIdx="5" presStyleCnt="7"/>
      <dgm:spPr/>
    </dgm:pt>
    <dgm:pt modelId="{BBC0E86E-66F4-4AF4-96DC-FB441F4CB057}" type="pres">
      <dgm:prSet presAssocID="{000E93D4-CA27-4308-B82E-2C42779D0533}" presName="vertSpace2b" presStyleCnt="0"/>
      <dgm:spPr/>
    </dgm:pt>
    <dgm:pt modelId="{865A8D68-8661-47F2-912F-DA0582E456ED}" type="pres">
      <dgm:prSet presAssocID="{0BE92F34-5B44-4760-98E2-2C9A81C9932A}" presName="horz2" presStyleCnt="0"/>
      <dgm:spPr/>
    </dgm:pt>
    <dgm:pt modelId="{BD8C8304-1594-43E8-9B7A-2965197D85C8}" type="pres">
      <dgm:prSet presAssocID="{0BE92F34-5B44-4760-98E2-2C9A81C9932A}" presName="horzSpace2" presStyleCnt="0"/>
      <dgm:spPr/>
    </dgm:pt>
    <dgm:pt modelId="{5A24E7F5-E1BF-40CE-B3E6-06186429386D}" type="pres">
      <dgm:prSet presAssocID="{0BE92F34-5B44-4760-98E2-2C9A81C9932A}" presName="tx2" presStyleLbl="revTx" presStyleIdx="7" presStyleCnt="8" custScaleY="78813"/>
      <dgm:spPr/>
      <dgm:t>
        <a:bodyPr/>
        <a:lstStyle/>
        <a:p>
          <a:endParaRPr lang="ru-RU"/>
        </a:p>
      </dgm:t>
    </dgm:pt>
    <dgm:pt modelId="{565A758D-06B0-4D55-A96A-27FC91740477}" type="pres">
      <dgm:prSet presAssocID="{0BE92F34-5B44-4760-98E2-2C9A81C9932A}" presName="vert2" presStyleCnt="0"/>
      <dgm:spPr/>
    </dgm:pt>
    <dgm:pt modelId="{E04E7BB3-F7A4-4279-9822-E38E193C372A}" type="pres">
      <dgm:prSet presAssocID="{0BE92F34-5B44-4760-98E2-2C9A81C9932A}" presName="thinLine2b" presStyleLbl="callout" presStyleIdx="6" presStyleCnt="7"/>
      <dgm:spPr/>
    </dgm:pt>
    <dgm:pt modelId="{4E1C8A9F-46EE-4BB8-93BE-A944209821FB}" type="pres">
      <dgm:prSet presAssocID="{0BE92F34-5B44-4760-98E2-2C9A81C9932A}" presName="vertSpace2b" presStyleCnt="0"/>
      <dgm:spPr/>
    </dgm:pt>
  </dgm:ptLst>
  <dgm:cxnLst>
    <dgm:cxn modelId="{425BC398-F42E-4964-8D1B-B2240E13A9C2}" type="presOf" srcId="{1FC4A4EC-BD84-472F-A328-7B4430F8D611}" destId="{E6DB992A-F48C-4A4A-8418-FFB757BA229A}" srcOrd="0" destOrd="0" presId="urn:microsoft.com/office/officeart/2008/layout/LinedList"/>
    <dgm:cxn modelId="{7200660C-4E59-4E78-9A06-29AB24A8B8BE}" type="presOf" srcId="{9BC499D5-7542-48D5-91CC-87F685873DC9}" destId="{1FF27454-4EB3-406F-BC39-5405E560590C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0CC66305-836F-4B10-B542-C69AE7BAC2CD}" srcId="{1FC4A4EC-BD84-472F-A328-7B4430F8D611}" destId="{1DD9A298-3817-4FA8-B40F-9831A37F25A3}" srcOrd="4" destOrd="0" parTransId="{EE85D12A-51B1-4F9E-AA02-D27AE5E7A561}" sibTransId="{028A100D-A9AA-4F7C-BB49-F7D32C138CAF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116F72BF-05DD-408C-8141-F9A20BF30C16}" type="presOf" srcId="{59DFE408-4ECD-477B-BE0C-FBBA6B135CCD}" destId="{88B022FB-E0EA-4FC8-A558-1031F281481B}" srcOrd="0" destOrd="0" presId="urn:microsoft.com/office/officeart/2008/layout/LinedList"/>
    <dgm:cxn modelId="{DE206AAB-BD89-462A-AC76-BFB860A47594}" srcId="{1FC4A4EC-BD84-472F-A328-7B4430F8D611}" destId="{000E93D4-CA27-4308-B82E-2C42779D0533}" srcOrd="5" destOrd="0" parTransId="{5550F320-B198-4BB9-916E-1E1575A2F0D4}" sibTransId="{F6F4F9D3-A23A-4674-8440-D233B364C699}"/>
    <dgm:cxn modelId="{2F3B52C6-245B-4AB7-8F23-5366548CA520}" srcId="{1FC4A4EC-BD84-472F-A328-7B4430F8D611}" destId="{0BE92F34-5B44-4760-98E2-2C9A81C9932A}" srcOrd="6" destOrd="0" parTransId="{B460BA7D-D3C4-4F45-A4E9-7F0F3F8CAC94}" sibTransId="{D97CDB07-4904-4875-88A3-E0FD761A1EF2}"/>
    <dgm:cxn modelId="{2BAE4E2D-506A-475F-871B-8CDDE4D5D5F8}" type="presOf" srcId="{1DD9A298-3817-4FA8-B40F-9831A37F25A3}" destId="{B0C7F3F2-DC8B-4BDE-A457-ECF954609677}" srcOrd="0" destOrd="0" presId="urn:microsoft.com/office/officeart/2008/layout/LinedList"/>
    <dgm:cxn modelId="{5BEFED1B-5B89-4BF4-B16A-785C7C931547}" srcId="{1FC4A4EC-BD84-472F-A328-7B4430F8D611}" destId="{CE6D7479-1645-46F1-93F5-0C5B38AFB67A}" srcOrd="3" destOrd="0" parTransId="{98F73419-8A45-4B84-B928-6A0FB2E6A058}" sibTransId="{0116A495-3E48-446A-BEF4-D0331F930680}"/>
    <dgm:cxn modelId="{0D2DB176-3843-44EA-9615-332407936458}" type="presOf" srcId="{497E42BD-E4A0-44D1-8798-853864010EB4}" destId="{E65320BA-E3B8-4386-9AD0-0EB63E9A3815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001EC5D3-85D1-4356-97E5-7C42DC7AD102}" type="presOf" srcId="{000E93D4-CA27-4308-B82E-2C42779D0533}" destId="{986BB2C2-3997-4073-AFB5-5993A24BC415}" srcOrd="0" destOrd="0" presId="urn:microsoft.com/office/officeart/2008/layout/LinedList"/>
    <dgm:cxn modelId="{E056E982-AD67-400B-B597-C003DF656F8E}" srcId="{1FC4A4EC-BD84-472F-A328-7B4430F8D611}" destId="{59DFE408-4ECD-477B-BE0C-FBBA6B135CCD}" srcOrd="2" destOrd="0" parTransId="{26E8D668-58F5-453A-966B-A3473B281AEE}" sibTransId="{4B76ED59-500F-43F6-ADA0-739174EEF16A}"/>
    <dgm:cxn modelId="{6CF60090-F23C-410D-B8A3-6A6E5F43D791}" type="presOf" srcId="{0BE92F34-5B44-4760-98E2-2C9A81C9932A}" destId="{5A24E7F5-E1BF-40CE-B3E6-06186429386D}" srcOrd="0" destOrd="0" presId="urn:microsoft.com/office/officeart/2008/layout/LinedList"/>
    <dgm:cxn modelId="{FE2734A0-2282-43ED-903E-83C26FC1D021}" type="presOf" srcId="{CE6D7479-1645-46F1-93F5-0C5B38AFB67A}" destId="{E39B8EFC-FCAC-4C45-9F3A-1DC351C795AA}" srcOrd="0" destOrd="0" presId="urn:microsoft.com/office/officeart/2008/layout/LinedList"/>
    <dgm:cxn modelId="{EEA653E4-9184-4D49-823C-45FDE4CDF2B4}" type="presOf" srcId="{4C615B16-2F6A-4DF5-8CC4-8AFBF9263828}" destId="{B1451666-D76D-4317-84E9-D60660FD5557}" srcOrd="0" destOrd="0" presId="urn:microsoft.com/office/officeart/2008/layout/LinedList"/>
    <dgm:cxn modelId="{FAA5DD01-229D-447E-8B71-F809546DE3BB}" type="presParOf" srcId="{1FF27454-4EB3-406F-BC39-5405E560590C}" destId="{00616C8F-2568-4363-86C3-62E1280322E8}" srcOrd="0" destOrd="0" presId="urn:microsoft.com/office/officeart/2008/layout/LinedList"/>
    <dgm:cxn modelId="{F2755090-6DC8-4C31-B7DF-C3AB3123EE13}" type="presParOf" srcId="{1FF27454-4EB3-406F-BC39-5405E560590C}" destId="{F8E678E5-188C-4E66-A252-9A70693DB1AB}" srcOrd="1" destOrd="0" presId="urn:microsoft.com/office/officeart/2008/layout/LinedList"/>
    <dgm:cxn modelId="{375B6435-F3FC-47DE-A339-BEC7BA4D77CB}" type="presParOf" srcId="{F8E678E5-188C-4E66-A252-9A70693DB1AB}" destId="{E6DB992A-F48C-4A4A-8418-FFB757BA229A}" srcOrd="0" destOrd="0" presId="urn:microsoft.com/office/officeart/2008/layout/LinedList"/>
    <dgm:cxn modelId="{5EB8F130-6C8D-4F62-BA94-FF47FCB0655B}" type="presParOf" srcId="{F8E678E5-188C-4E66-A252-9A70693DB1AB}" destId="{7244AB87-14C3-4C8E-9DE3-1F28D369C354}" srcOrd="1" destOrd="0" presId="urn:microsoft.com/office/officeart/2008/layout/LinedList"/>
    <dgm:cxn modelId="{710DC39C-B59C-4D8A-8741-B7D3CE744DA0}" type="presParOf" srcId="{7244AB87-14C3-4C8E-9DE3-1F28D369C354}" destId="{9F78FF48-FE83-41ED-9EF2-EEADFB0E37B6}" srcOrd="0" destOrd="0" presId="urn:microsoft.com/office/officeart/2008/layout/LinedList"/>
    <dgm:cxn modelId="{DE59B03E-7C8B-4C28-8442-36BB95022BB3}" type="presParOf" srcId="{7244AB87-14C3-4C8E-9DE3-1F28D369C354}" destId="{C98C121A-CED5-44A2-A2CE-BDA5D4F085ED}" srcOrd="1" destOrd="0" presId="urn:microsoft.com/office/officeart/2008/layout/LinedList"/>
    <dgm:cxn modelId="{AEF54A32-27DF-4CE8-BEA4-426E0CB72FEA}" type="presParOf" srcId="{C98C121A-CED5-44A2-A2CE-BDA5D4F085ED}" destId="{56724CEC-6109-4476-9DB5-5A5E41A3D17B}" srcOrd="0" destOrd="0" presId="urn:microsoft.com/office/officeart/2008/layout/LinedList"/>
    <dgm:cxn modelId="{16DBA943-00C5-4469-BFA6-99D6376C7BFF}" type="presParOf" srcId="{C98C121A-CED5-44A2-A2CE-BDA5D4F085ED}" destId="{E65320BA-E3B8-4386-9AD0-0EB63E9A3815}" srcOrd="1" destOrd="0" presId="urn:microsoft.com/office/officeart/2008/layout/LinedList"/>
    <dgm:cxn modelId="{5832FD7F-EFE9-4AE4-91BF-CB6610E5F900}" type="presParOf" srcId="{C98C121A-CED5-44A2-A2CE-BDA5D4F085ED}" destId="{30157B64-D2DB-4287-ADAD-EFE2C8F5F1BB}" srcOrd="2" destOrd="0" presId="urn:microsoft.com/office/officeart/2008/layout/LinedList"/>
    <dgm:cxn modelId="{AA1BF0AA-F0D2-473D-BBB5-79422FDCD9E9}" type="presParOf" srcId="{7244AB87-14C3-4C8E-9DE3-1F28D369C354}" destId="{E9189F7C-2500-4382-BABF-9CA31A1B8107}" srcOrd="2" destOrd="0" presId="urn:microsoft.com/office/officeart/2008/layout/LinedList"/>
    <dgm:cxn modelId="{CAC3ED52-C898-4180-A2F8-4338F70DCFA6}" type="presParOf" srcId="{7244AB87-14C3-4C8E-9DE3-1F28D369C354}" destId="{A745C9F4-AF3F-435E-8D6D-0947F077E294}" srcOrd="3" destOrd="0" presId="urn:microsoft.com/office/officeart/2008/layout/LinedList"/>
    <dgm:cxn modelId="{D677E41A-E300-4661-A8F2-7A5492317337}" type="presParOf" srcId="{7244AB87-14C3-4C8E-9DE3-1F28D369C354}" destId="{F235DDDF-46CD-42A4-AFCA-E09283099A4B}" srcOrd="4" destOrd="0" presId="urn:microsoft.com/office/officeart/2008/layout/LinedList"/>
    <dgm:cxn modelId="{E1AB4F3E-E3BB-438F-9291-329A0F9E1331}" type="presParOf" srcId="{F235DDDF-46CD-42A4-AFCA-E09283099A4B}" destId="{8DF4C782-D77D-4642-BAE9-B7DCCD23BDF3}" srcOrd="0" destOrd="0" presId="urn:microsoft.com/office/officeart/2008/layout/LinedList"/>
    <dgm:cxn modelId="{0204600D-AB37-43A6-A396-10D97B8C2EF3}" type="presParOf" srcId="{F235DDDF-46CD-42A4-AFCA-E09283099A4B}" destId="{B1451666-D76D-4317-84E9-D60660FD5557}" srcOrd="1" destOrd="0" presId="urn:microsoft.com/office/officeart/2008/layout/LinedList"/>
    <dgm:cxn modelId="{5E2B9EBE-344F-4324-818C-8A1AA2773012}" type="presParOf" srcId="{F235DDDF-46CD-42A4-AFCA-E09283099A4B}" destId="{F0D8A593-752E-4A2B-8B13-F3B3FA0BF2FB}" srcOrd="2" destOrd="0" presId="urn:microsoft.com/office/officeart/2008/layout/LinedList"/>
    <dgm:cxn modelId="{1F8780AF-832F-43C3-B0E7-296CB5464FAA}" type="presParOf" srcId="{7244AB87-14C3-4C8E-9DE3-1F28D369C354}" destId="{469149D5-D41D-44E5-8346-35A4B01B042F}" srcOrd="5" destOrd="0" presId="urn:microsoft.com/office/officeart/2008/layout/LinedList"/>
    <dgm:cxn modelId="{FF0FD85E-87B3-49A8-B09C-68C4A45FE6A1}" type="presParOf" srcId="{7244AB87-14C3-4C8E-9DE3-1F28D369C354}" destId="{81D63141-18E9-4DED-8DD7-E18A101C194A}" srcOrd="6" destOrd="0" presId="urn:microsoft.com/office/officeart/2008/layout/LinedList"/>
    <dgm:cxn modelId="{488386EE-2386-4FA6-83B4-9028F3674148}" type="presParOf" srcId="{7244AB87-14C3-4C8E-9DE3-1F28D369C354}" destId="{51AAEA73-48CE-40E1-A738-BDE72AF6DDEA}" srcOrd="7" destOrd="0" presId="urn:microsoft.com/office/officeart/2008/layout/LinedList"/>
    <dgm:cxn modelId="{71CFA2BB-58C3-4833-805F-3923256FB3EB}" type="presParOf" srcId="{51AAEA73-48CE-40E1-A738-BDE72AF6DDEA}" destId="{ACA2B89D-65F6-4855-B8A4-6584776AF903}" srcOrd="0" destOrd="0" presId="urn:microsoft.com/office/officeart/2008/layout/LinedList"/>
    <dgm:cxn modelId="{293F583A-C488-4852-8179-9CEECDAC9E18}" type="presParOf" srcId="{51AAEA73-48CE-40E1-A738-BDE72AF6DDEA}" destId="{88B022FB-E0EA-4FC8-A558-1031F281481B}" srcOrd="1" destOrd="0" presId="urn:microsoft.com/office/officeart/2008/layout/LinedList"/>
    <dgm:cxn modelId="{ED91D80D-F224-4877-9DBD-5A0A1FEDBB52}" type="presParOf" srcId="{51AAEA73-48CE-40E1-A738-BDE72AF6DDEA}" destId="{ED3A39E9-F7F8-4EF5-B530-047ACDC06202}" srcOrd="2" destOrd="0" presId="urn:microsoft.com/office/officeart/2008/layout/LinedList"/>
    <dgm:cxn modelId="{AF2494D7-0686-490B-B4CD-AC93CB3A8E7B}" type="presParOf" srcId="{7244AB87-14C3-4C8E-9DE3-1F28D369C354}" destId="{C4B3D7E5-B20C-4153-869B-873EB7894937}" srcOrd="8" destOrd="0" presId="urn:microsoft.com/office/officeart/2008/layout/LinedList"/>
    <dgm:cxn modelId="{5FB4CB93-A11C-45E7-9BD2-531BEB41DBAC}" type="presParOf" srcId="{7244AB87-14C3-4C8E-9DE3-1F28D369C354}" destId="{BFCEAE1D-38AD-4415-86D7-2A4C71CAFC5D}" srcOrd="9" destOrd="0" presId="urn:microsoft.com/office/officeart/2008/layout/LinedList"/>
    <dgm:cxn modelId="{F7621EE7-03C5-4672-B35F-C782E5367608}" type="presParOf" srcId="{7244AB87-14C3-4C8E-9DE3-1F28D369C354}" destId="{6B09B966-BE24-4DEB-88F0-DE9133A4F7C9}" srcOrd="10" destOrd="0" presId="urn:microsoft.com/office/officeart/2008/layout/LinedList"/>
    <dgm:cxn modelId="{1C60647A-3B02-4165-B814-3AD4FA47CA0A}" type="presParOf" srcId="{6B09B966-BE24-4DEB-88F0-DE9133A4F7C9}" destId="{4B9EFC36-2EAD-410C-8584-02784DB06571}" srcOrd="0" destOrd="0" presId="urn:microsoft.com/office/officeart/2008/layout/LinedList"/>
    <dgm:cxn modelId="{BA9C55EF-6DFE-434A-B502-E8DF1A1E5733}" type="presParOf" srcId="{6B09B966-BE24-4DEB-88F0-DE9133A4F7C9}" destId="{E39B8EFC-FCAC-4C45-9F3A-1DC351C795AA}" srcOrd="1" destOrd="0" presId="urn:microsoft.com/office/officeart/2008/layout/LinedList"/>
    <dgm:cxn modelId="{DE61EF5D-506E-4EBE-90D3-9D8489BD3775}" type="presParOf" srcId="{6B09B966-BE24-4DEB-88F0-DE9133A4F7C9}" destId="{202299DB-B7F0-49E0-947D-6CF7183837B0}" srcOrd="2" destOrd="0" presId="urn:microsoft.com/office/officeart/2008/layout/LinedList"/>
    <dgm:cxn modelId="{8394484D-A1EB-434A-B0C9-EEF5811745DE}" type="presParOf" srcId="{7244AB87-14C3-4C8E-9DE3-1F28D369C354}" destId="{C5024383-50D2-43E5-BAB5-3FABFF4A2F18}" srcOrd="11" destOrd="0" presId="urn:microsoft.com/office/officeart/2008/layout/LinedList"/>
    <dgm:cxn modelId="{F3A175EB-84F4-46E7-B0ED-4B6313FEB795}" type="presParOf" srcId="{7244AB87-14C3-4C8E-9DE3-1F28D369C354}" destId="{CE3F4663-EE04-484A-B62B-D6942046BE4E}" srcOrd="12" destOrd="0" presId="urn:microsoft.com/office/officeart/2008/layout/LinedList"/>
    <dgm:cxn modelId="{6E0368AA-80E0-4FE6-9D1F-033C675055D7}" type="presParOf" srcId="{7244AB87-14C3-4C8E-9DE3-1F28D369C354}" destId="{63B8A35A-09DF-4637-B83F-967F5C348169}" srcOrd="13" destOrd="0" presId="urn:microsoft.com/office/officeart/2008/layout/LinedList"/>
    <dgm:cxn modelId="{22E748D8-3D66-4EBA-A769-D568198A20CB}" type="presParOf" srcId="{63B8A35A-09DF-4637-B83F-967F5C348169}" destId="{784DD5F6-7FE6-4C7D-B6A3-29705429183E}" srcOrd="0" destOrd="0" presId="urn:microsoft.com/office/officeart/2008/layout/LinedList"/>
    <dgm:cxn modelId="{4ADCEF2F-406F-4CC3-8B1F-5F38A0725AB4}" type="presParOf" srcId="{63B8A35A-09DF-4637-B83F-967F5C348169}" destId="{B0C7F3F2-DC8B-4BDE-A457-ECF954609677}" srcOrd="1" destOrd="0" presId="urn:microsoft.com/office/officeart/2008/layout/LinedList"/>
    <dgm:cxn modelId="{BFE74451-A63A-435E-B055-7AA2CBDD830D}" type="presParOf" srcId="{63B8A35A-09DF-4637-B83F-967F5C348169}" destId="{4AE81B4F-AC34-421A-9027-E72CCC5F64C5}" srcOrd="2" destOrd="0" presId="urn:microsoft.com/office/officeart/2008/layout/LinedList"/>
    <dgm:cxn modelId="{4C1A7058-B4FE-4F73-BA6B-596731B6351A}" type="presParOf" srcId="{7244AB87-14C3-4C8E-9DE3-1F28D369C354}" destId="{3EE58821-BBF9-4BAA-8A91-C6CF1740F748}" srcOrd="14" destOrd="0" presId="urn:microsoft.com/office/officeart/2008/layout/LinedList"/>
    <dgm:cxn modelId="{44AB5BFC-F574-44A2-ACCE-1CFEFC34D2C8}" type="presParOf" srcId="{7244AB87-14C3-4C8E-9DE3-1F28D369C354}" destId="{3454186E-7D1E-46B3-A775-DB37E8AB2FEB}" srcOrd="15" destOrd="0" presId="urn:microsoft.com/office/officeart/2008/layout/LinedList"/>
    <dgm:cxn modelId="{CD0A6269-3714-4A6E-802C-7A869E162D35}" type="presParOf" srcId="{7244AB87-14C3-4C8E-9DE3-1F28D369C354}" destId="{369AEB21-3890-4CF5-8829-7FF779EEB128}" srcOrd="16" destOrd="0" presId="urn:microsoft.com/office/officeart/2008/layout/LinedList"/>
    <dgm:cxn modelId="{C0CE1333-014F-4D21-916F-CF6F33E7CD14}" type="presParOf" srcId="{369AEB21-3890-4CF5-8829-7FF779EEB128}" destId="{06350275-8B38-4035-BDE6-1A38FCDEE8DD}" srcOrd="0" destOrd="0" presId="urn:microsoft.com/office/officeart/2008/layout/LinedList"/>
    <dgm:cxn modelId="{823BD6C4-E412-4D15-ABE0-5D209F9F34EE}" type="presParOf" srcId="{369AEB21-3890-4CF5-8829-7FF779EEB128}" destId="{986BB2C2-3997-4073-AFB5-5993A24BC415}" srcOrd="1" destOrd="0" presId="urn:microsoft.com/office/officeart/2008/layout/LinedList"/>
    <dgm:cxn modelId="{750D7239-8517-4066-8F58-0D1F36F27195}" type="presParOf" srcId="{369AEB21-3890-4CF5-8829-7FF779EEB128}" destId="{5E9453A6-83FB-4976-8318-907F59E341F4}" srcOrd="2" destOrd="0" presId="urn:microsoft.com/office/officeart/2008/layout/LinedList"/>
    <dgm:cxn modelId="{FF94714B-CE41-4804-AA84-7AF2227AFA72}" type="presParOf" srcId="{7244AB87-14C3-4C8E-9DE3-1F28D369C354}" destId="{DB62635C-AF54-4E1C-A5C3-54B035074463}" srcOrd="17" destOrd="0" presId="urn:microsoft.com/office/officeart/2008/layout/LinedList"/>
    <dgm:cxn modelId="{C88174BC-75EC-42D6-A7DD-A8307F6FD9BA}" type="presParOf" srcId="{7244AB87-14C3-4C8E-9DE3-1F28D369C354}" destId="{BBC0E86E-66F4-4AF4-96DC-FB441F4CB057}" srcOrd="18" destOrd="0" presId="urn:microsoft.com/office/officeart/2008/layout/LinedList"/>
    <dgm:cxn modelId="{69BD60FA-4055-43F2-AA32-18B7BED67F66}" type="presParOf" srcId="{7244AB87-14C3-4C8E-9DE3-1F28D369C354}" destId="{865A8D68-8661-47F2-912F-DA0582E456ED}" srcOrd="19" destOrd="0" presId="urn:microsoft.com/office/officeart/2008/layout/LinedList"/>
    <dgm:cxn modelId="{654AB7F5-E17B-4372-B8FB-A7DDBED02BCA}" type="presParOf" srcId="{865A8D68-8661-47F2-912F-DA0582E456ED}" destId="{BD8C8304-1594-43E8-9B7A-2965197D85C8}" srcOrd="0" destOrd="0" presId="urn:microsoft.com/office/officeart/2008/layout/LinedList"/>
    <dgm:cxn modelId="{D530E983-7BAC-47E4-86A0-47CC800903C8}" type="presParOf" srcId="{865A8D68-8661-47F2-912F-DA0582E456ED}" destId="{5A24E7F5-E1BF-40CE-B3E6-06186429386D}" srcOrd="1" destOrd="0" presId="urn:microsoft.com/office/officeart/2008/layout/LinedList"/>
    <dgm:cxn modelId="{ACD48563-2510-4B70-9C22-E2FA21150E2C}" type="presParOf" srcId="{865A8D68-8661-47F2-912F-DA0582E456ED}" destId="{565A758D-06B0-4D55-A96A-27FC91740477}" srcOrd="2" destOrd="0" presId="urn:microsoft.com/office/officeart/2008/layout/LinedList"/>
    <dgm:cxn modelId="{2ABB4D43-3340-48D5-BAED-10C7DC03281D}" type="presParOf" srcId="{7244AB87-14C3-4C8E-9DE3-1F28D369C354}" destId="{E04E7BB3-F7A4-4279-9822-E38E193C372A}" srcOrd="20" destOrd="0" presId="urn:microsoft.com/office/officeart/2008/layout/LinedList"/>
    <dgm:cxn modelId="{165B3EC2-B19D-4D49-A7B6-B243555E58B5}" type="presParOf" srcId="{7244AB87-14C3-4C8E-9DE3-1F28D369C354}" destId="{4E1C8A9F-46EE-4BB8-93BE-A944209821FB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обрабатывайте/мойте руки с антисептическими  средствами на спиртовой основе или мылом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При кашле и чихании прикрывайте рот и нос рукой или салфеткой 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9DFE408-4ECD-477B-BE0C-FBBA6B135CCD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близкого контакта с людьми, у которых имеются симптомы, похожие на простуду или грипп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6E8D668-58F5-453A-966B-A3473B281AEE}" type="par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B76ED59-500F-43F6-ADA0-739174EEF16A}" type="sib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CE6D7479-1645-46F1-93F5-0C5B38AFB67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Не ешьте еду (орешки, чипсы, печенье и другие снеки) из общих упаковок или посуды, если другие люди погружали в них свои пальцы.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116A495-3E48-446A-BEF4-D0331F930680}" type="sib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8F73419-8A45-4B84-B928-6A0FB2E6A058}" type="par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60AD6998-A791-47EA-9050-23322768A093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незащищенного контакта с живыми дикими или сельскохозяйственными животными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A1BA60C-8B95-4B97-9174-2F8AA27B3275}" type="parTrans" cxnId="{90078743-CB0C-4A54-889B-CD141342ABA3}">
      <dgm:prSet/>
      <dgm:spPr/>
      <dgm:t>
        <a:bodyPr/>
        <a:lstStyle/>
        <a:p>
          <a:endParaRPr lang="ru-RU"/>
        </a:p>
      </dgm:t>
    </dgm:pt>
    <dgm:pt modelId="{FCD58FB7-207E-4263-A0AA-7226955BB207}" type="sibTrans" cxnId="{90078743-CB0C-4A54-889B-CD141342ABA3}">
      <dgm:prSet/>
      <dgm:spPr/>
      <dgm:t>
        <a:bodyPr/>
        <a:lstStyle/>
        <a:p>
          <a:endParaRPr lang="ru-RU"/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6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6" custScaleX="183201" custScaleY="73652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5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6" custScaleX="183986" custScaleY="45971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5"/>
      <dgm:spPr/>
    </dgm:pt>
    <dgm:pt modelId="{81D63141-18E9-4DED-8DD7-E18A101C194A}" type="pres">
      <dgm:prSet presAssocID="{4C615B16-2F6A-4DF5-8CC4-8AFBF9263828}" presName="vertSpace2b" presStyleCnt="0"/>
      <dgm:spPr/>
    </dgm:pt>
    <dgm:pt modelId="{51AAEA73-48CE-40E1-A738-BDE72AF6DDEA}" type="pres">
      <dgm:prSet presAssocID="{59DFE408-4ECD-477B-BE0C-FBBA6B135CCD}" presName="horz2" presStyleCnt="0"/>
      <dgm:spPr/>
    </dgm:pt>
    <dgm:pt modelId="{ACA2B89D-65F6-4855-B8A4-6584776AF903}" type="pres">
      <dgm:prSet presAssocID="{59DFE408-4ECD-477B-BE0C-FBBA6B135CCD}" presName="horzSpace2" presStyleCnt="0"/>
      <dgm:spPr/>
    </dgm:pt>
    <dgm:pt modelId="{88B022FB-E0EA-4FC8-A558-1031F281481B}" type="pres">
      <dgm:prSet presAssocID="{59DFE408-4ECD-477B-BE0C-FBBA6B135CCD}" presName="tx2" presStyleLbl="revTx" presStyleIdx="3" presStyleCnt="6" custScaleX="171414" custScaleY="69210"/>
      <dgm:spPr/>
      <dgm:t>
        <a:bodyPr/>
        <a:lstStyle/>
        <a:p>
          <a:endParaRPr lang="ru-RU"/>
        </a:p>
      </dgm:t>
    </dgm:pt>
    <dgm:pt modelId="{ED3A39E9-F7F8-4EF5-B530-047ACDC06202}" type="pres">
      <dgm:prSet presAssocID="{59DFE408-4ECD-477B-BE0C-FBBA6B135CCD}" presName="vert2" presStyleCnt="0"/>
      <dgm:spPr/>
    </dgm:pt>
    <dgm:pt modelId="{C4B3D7E5-B20C-4153-869B-873EB7894937}" type="pres">
      <dgm:prSet presAssocID="{59DFE408-4ECD-477B-BE0C-FBBA6B135CCD}" presName="thinLine2b" presStyleLbl="callout" presStyleIdx="2" presStyleCnt="5"/>
      <dgm:spPr/>
    </dgm:pt>
    <dgm:pt modelId="{BFCEAE1D-38AD-4415-86D7-2A4C71CAFC5D}" type="pres">
      <dgm:prSet presAssocID="{59DFE408-4ECD-477B-BE0C-FBBA6B135CCD}" presName="vertSpace2b" presStyleCnt="0"/>
      <dgm:spPr/>
    </dgm:pt>
    <dgm:pt modelId="{6B09B966-BE24-4DEB-88F0-DE9133A4F7C9}" type="pres">
      <dgm:prSet presAssocID="{CE6D7479-1645-46F1-93F5-0C5B38AFB67A}" presName="horz2" presStyleCnt="0"/>
      <dgm:spPr/>
    </dgm:pt>
    <dgm:pt modelId="{4B9EFC36-2EAD-410C-8584-02784DB06571}" type="pres">
      <dgm:prSet presAssocID="{CE6D7479-1645-46F1-93F5-0C5B38AFB67A}" presName="horzSpace2" presStyleCnt="0"/>
      <dgm:spPr/>
    </dgm:pt>
    <dgm:pt modelId="{E39B8EFC-FCAC-4C45-9F3A-1DC351C795AA}" type="pres">
      <dgm:prSet presAssocID="{CE6D7479-1645-46F1-93F5-0C5B38AFB67A}" presName="tx2" presStyleLbl="revTx" presStyleIdx="4" presStyleCnt="6" custScaleX="187120" custScaleY="98244"/>
      <dgm:spPr/>
      <dgm:t>
        <a:bodyPr/>
        <a:lstStyle/>
        <a:p>
          <a:endParaRPr lang="ru-RU"/>
        </a:p>
      </dgm:t>
    </dgm:pt>
    <dgm:pt modelId="{202299DB-B7F0-49E0-947D-6CF7183837B0}" type="pres">
      <dgm:prSet presAssocID="{CE6D7479-1645-46F1-93F5-0C5B38AFB67A}" presName="vert2" presStyleCnt="0"/>
      <dgm:spPr/>
    </dgm:pt>
    <dgm:pt modelId="{C5024383-50D2-43E5-BAB5-3FABFF4A2F18}" type="pres">
      <dgm:prSet presAssocID="{CE6D7479-1645-46F1-93F5-0C5B38AFB67A}" presName="thinLine2b" presStyleLbl="callout" presStyleIdx="3" presStyleCnt="5"/>
      <dgm:spPr/>
    </dgm:pt>
    <dgm:pt modelId="{CE3F4663-EE04-484A-B62B-D6942046BE4E}" type="pres">
      <dgm:prSet presAssocID="{CE6D7479-1645-46F1-93F5-0C5B38AFB67A}" presName="vertSpace2b" presStyleCnt="0"/>
      <dgm:spPr/>
    </dgm:pt>
    <dgm:pt modelId="{C912FD5D-28E4-4C7D-BA8E-65D90420A211}" type="pres">
      <dgm:prSet presAssocID="{60AD6998-A791-47EA-9050-23322768A093}" presName="horz2" presStyleCnt="0"/>
      <dgm:spPr/>
    </dgm:pt>
    <dgm:pt modelId="{8EF84823-4726-4400-951E-6B36996CA2C1}" type="pres">
      <dgm:prSet presAssocID="{60AD6998-A791-47EA-9050-23322768A093}" presName="horzSpace2" presStyleCnt="0"/>
      <dgm:spPr/>
    </dgm:pt>
    <dgm:pt modelId="{0D9B83D2-29A5-4C22-8E4E-AF49BB50D41B}" type="pres">
      <dgm:prSet presAssocID="{60AD6998-A791-47EA-9050-23322768A093}" presName="tx2" presStyleLbl="revTx" presStyleIdx="5" presStyleCnt="6" custScaleX="158687" custScaleY="76007"/>
      <dgm:spPr/>
      <dgm:t>
        <a:bodyPr/>
        <a:lstStyle/>
        <a:p>
          <a:endParaRPr lang="ru-RU"/>
        </a:p>
      </dgm:t>
    </dgm:pt>
    <dgm:pt modelId="{7C37CFA3-7103-4FE5-8F3A-E0819B929CA1}" type="pres">
      <dgm:prSet presAssocID="{60AD6998-A791-47EA-9050-23322768A093}" presName="vert2" presStyleCnt="0"/>
      <dgm:spPr/>
    </dgm:pt>
    <dgm:pt modelId="{A84FDAFA-3993-45B2-944C-B39E9C489DBC}" type="pres">
      <dgm:prSet presAssocID="{60AD6998-A791-47EA-9050-23322768A093}" presName="thinLine2b" presStyleLbl="callout" presStyleIdx="4" presStyleCnt="5"/>
      <dgm:spPr/>
    </dgm:pt>
    <dgm:pt modelId="{2E3743B3-2AE9-4CFD-A395-3A634DE0931E}" type="pres">
      <dgm:prSet presAssocID="{60AD6998-A791-47EA-9050-23322768A093}" presName="vertSpace2b" presStyleCnt="0"/>
      <dgm:spPr/>
    </dgm:pt>
  </dgm:ptLst>
  <dgm:cxnLst>
    <dgm:cxn modelId="{1E6E3DD1-0341-46A5-B0E3-8A7BAEA9A060}" type="presOf" srcId="{1FC4A4EC-BD84-472F-A328-7B4430F8D611}" destId="{E6DB992A-F48C-4A4A-8418-FFB757BA229A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A8DB37F3-7152-47CF-9488-C3CC991D603A}" type="presOf" srcId="{497E42BD-E4A0-44D1-8798-853864010EB4}" destId="{E65320BA-E3B8-4386-9AD0-0EB63E9A3815}" srcOrd="0" destOrd="0" presId="urn:microsoft.com/office/officeart/2008/layout/LinedList"/>
    <dgm:cxn modelId="{E3DFB303-8356-4869-B865-FDC39AD4C6F4}" type="presOf" srcId="{9BC499D5-7542-48D5-91CC-87F685873DC9}" destId="{1FF27454-4EB3-406F-BC39-5405E560590C}" srcOrd="0" destOrd="0" presId="urn:microsoft.com/office/officeart/2008/layout/LinedList"/>
    <dgm:cxn modelId="{5BEFED1B-5B89-4BF4-B16A-785C7C931547}" srcId="{1FC4A4EC-BD84-472F-A328-7B4430F8D611}" destId="{CE6D7479-1645-46F1-93F5-0C5B38AFB67A}" srcOrd="3" destOrd="0" parTransId="{98F73419-8A45-4B84-B928-6A0FB2E6A058}" sibTransId="{0116A495-3E48-446A-BEF4-D0331F930680}"/>
    <dgm:cxn modelId="{1BD4C23D-E94B-4703-A98E-5E18171BA8D1}" type="presOf" srcId="{59DFE408-4ECD-477B-BE0C-FBBA6B135CCD}" destId="{88B022FB-E0EA-4FC8-A558-1031F281481B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D20B523C-FC66-444D-AB91-F8119D784FFD}" type="presOf" srcId="{60AD6998-A791-47EA-9050-23322768A093}" destId="{0D9B83D2-29A5-4C22-8E4E-AF49BB50D41B}" srcOrd="0" destOrd="0" presId="urn:microsoft.com/office/officeart/2008/layout/LinedList"/>
    <dgm:cxn modelId="{1407AB18-A6DD-4265-91FE-E7FB4630E359}" type="presOf" srcId="{4C615B16-2F6A-4DF5-8CC4-8AFBF9263828}" destId="{B1451666-D76D-4317-84E9-D60660FD5557}" srcOrd="0" destOrd="0" presId="urn:microsoft.com/office/officeart/2008/layout/LinedList"/>
    <dgm:cxn modelId="{F4036779-3EC8-4C53-A459-EAC888ED1D49}" type="presOf" srcId="{CE6D7479-1645-46F1-93F5-0C5B38AFB67A}" destId="{E39B8EFC-FCAC-4C45-9F3A-1DC351C795AA}" srcOrd="0" destOrd="0" presId="urn:microsoft.com/office/officeart/2008/layout/LinedList"/>
    <dgm:cxn modelId="{E056E982-AD67-400B-B597-C003DF656F8E}" srcId="{1FC4A4EC-BD84-472F-A328-7B4430F8D611}" destId="{59DFE408-4ECD-477B-BE0C-FBBA6B135CCD}" srcOrd="2" destOrd="0" parTransId="{26E8D668-58F5-453A-966B-A3473B281AEE}" sibTransId="{4B76ED59-500F-43F6-ADA0-739174EEF16A}"/>
    <dgm:cxn modelId="{90078743-CB0C-4A54-889B-CD141342ABA3}" srcId="{1FC4A4EC-BD84-472F-A328-7B4430F8D611}" destId="{60AD6998-A791-47EA-9050-23322768A093}" srcOrd="4" destOrd="0" parTransId="{BA1BA60C-8B95-4B97-9174-2F8AA27B3275}" sibTransId="{FCD58FB7-207E-4263-A0AA-7226955BB207}"/>
    <dgm:cxn modelId="{3E474AFB-1FE3-4929-9575-6298D40487B9}" type="presParOf" srcId="{1FF27454-4EB3-406F-BC39-5405E560590C}" destId="{00616C8F-2568-4363-86C3-62E1280322E8}" srcOrd="0" destOrd="0" presId="urn:microsoft.com/office/officeart/2008/layout/LinedList"/>
    <dgm:cxn modelId="{6081D1A9-5BF1-4FDD-B1DF-CDBF90FDD6E8}" type="presParOf" srcId="{1FF27454-4EB3-406F-BC39-5405E560590C}" destId="{F8E678E5-188C-4E66-A252-9A70693DB1AB}" srcOrd="1" destOrd="0" presId="urn:microsoft.com/office/officeart/2008/layout/LinedList"/>
    <dgm:cxn modelId="{F0C93CA3-E201-4003-85C6-CC04A56ECEDB}" type="presParOf" srcId="{F8E678E5-188C-4E66-A252-9A70693DB1AB}" destId="{E6DB992A-F48C-4A4A-8418-FFB757BA229A}" srcOrd="0" destOrd="0" presId="urn:microsoft.com/office/officeart/2008/layout/LinedList"/>
    <dgm:cxn modelId="{DC8B557A-7C7B-4CF4-836E-A03A5B5A418C}" type="presParOf" srcId="{F8E678E5-188C-4E66-A252-9A70693DB1AB}" destId="{7244AB87-14C3-4C8E-9DE3-1F28D369C354}" srcOrd="1" destOrd="0" presId="urn:microsoft.com/office/officeart/2008/layout/LinedList"/>
    <dgm:cxn modelId="{00E9D7F3-BCE1-4A53-BCDE-1712CE36084F}" type="presParOf" srcId="{7244AB87-14C3-4C8E-9DE3-1F28D369C354}" destId="{9F78FF48-FE83-41ED-9EF2-EEADFB0E37B6}" srcOrd="0" destOrd="0" presId="urn:microsoft.com/office/officeart/2008/layout/LinedList"/>
    <dgm:cxn modelId="{4BB396F4-B622-4A7C-839A-0131EA4F6FFF}" type="presParOf" srcId="{7244AB87-14C3-4C8E-9DE3-1F28D369C354}" destId="{C98C121A-CED5-44A2-A2CE-BDA5D4F085ED}" srcOrd="1" destOrd="0" presId="urn:microsoft.com/office/officeart/2008/layout/LinedList"/>
    <dgm:cxn modelId="{354B445E-46E3-4175-AE3E-FCB305EDF510}" type="presParOf" srcId="{C98C121A-CED5-44A2-A2CE-BDA5D4F085ED}" destId="{56724CEC-6109-4476-9DB5-5A5E41A3D17B}" srcOrd="0" destOrd="0" presId="urn:microsoft.com/office/officeart/2008/layout/LinedList"/>
    <dgm:cxn modelId="{157D0CF7-E69A-4253-96C7-E491F5209641}" type="presParOf" srcId="{C98C121A-CED5-44A2-A2CE-BDA5D4F085ED}" destId="{E65320BA-E3B8-4386-9AD0-0EB63E9A3815}" srcOrd="1" destOrd="0" presId="urn:microsoft.com/office/officeart/2008/layout/LinedList"/>
    <dgm:cxn modelId="{3713AD5B-A63F-4222-88AD-6F5B61ECE38D}" type="presParOf" srcId="{C98C121A-CED5-44A2-A2CE-BDA5D4F085ED}" destId="{30157B64-D2DB-4287-ADAD-EFE2C8F5F1BB}" srcOrd="2" destOrd="0" presId="urn:microsoft.com/office/officeart/2008/layout/LinedList"/>
    <dgm:cxn modelId="{1100ED03-9976-4973-B574-D5ABC5471019}" type="presParOf" srcId="{7244AB87-14C3-4C8E-9DE3-1F28D369C354}" destId="{E9189F7C-2500-4382-BABF-9CA31A1B8107}" srcOrd="2" destOrd="0" presId="urn:microsoft.com/office/officeart/2008/layout/LinedList"/>
    <dgm:cxn modelId="{30DCAECE-7F54-46E1-9C1F-BCB85CE4A2BB}" type="presParOf" srcId="{7244AB87-14C3-4C8E-9DE3-1F28D369C354}" destId="{A745C9F4-AF3F-435E-8D6D-0947F077E294}" srcOrd="3" destOrd="0" presId="urn:microsoft.com/office/officeart/2008/layout/LinedList"/>
    <dgm:cxn modelId="{E6533F5F-FD24-4722-81D6-DDF827AD603E}" type="presParOf" srcId="{7244AB87-14C3-4C8E-9DE3-1F28D369C354}" destId="{F235DDDF-46CD-42A4-AFCA-E09283099A4B}" srcOrd="4" destOrd="0" presId="urn:microsoft.com/office/officeart/2008/layout/LinedList"/>
    <dgm:cxn modelId="{50B0A2BE-F332-4EEA-86B9-5663D2B400F8}" type="presParOf" srcId="{F235DDDF-46CD-42A4-AFCA-E09283099A4B}" destId="{8DF4C782-D77D-4642-BAE9-B7DCCD23BDF3}" srcOrd="0" destOrd="0" presId="urn:microsoft.com/office/officeart/2008/layout/LinedList"/>
    <dgm:cxn modelId="{FE48E40E-DDB4-47E1-B666-D7F4817D0AAD}" type="presParOf" srcId="{F235DDDF-46CD-42A4-AFCA-E09283099A4B}" destId="{B1451666-D76D-4317-84E9-D60660FD5557}" srcOrd="1" destOrd="0" presId="urn:microsoft.com/office/officeart/2008/layout/LinedList"/>
    <dgm:cxn modelId="{42C1DA58-3BAB-4D69-9D52-FB71493F9900}" type="presParOf" srcId="{F235DDDF-46CD-42A4-AFCA-E09283099A4B}" destId="{F0D8A593-752E-4A2B-8B13-F3B3FA0BF2FB}" srcOrd="2" destOrd="0" presId="urn:microsoft.com/office/officeart/2008/layout/LinedList"/>
    <dgm:cxn modelId="{91A00EA0-A766-441E-8643-258B0CDD7A66}" type="presParOf" srcId="{7244AB87-14C3-4C8E-9DE3-1F28D369C354}" destId="{469149D5-D41D-44E5-8346-35A4B01B042F}" srcOrd="5" destOrd="0" presId="urn:microsoft.com/office/officeart/2008/layout/LinedList"/>
    <dgm:cxn modelId="{575F26E3-CBD4-46A1-8008-2289EA2E4AA9}" type="presParOf" srcId="{7244AB87-14C3-4C8E-9DE3-1F28D369C354}" destId="{81D63141-18E9-4DED-8DD7-E18A101C194A}" srcOrd="6" destOrd="0" presId="urn:microsoft.com/office/officeart/2008/layout/LinedList"/>
    <dgm:cxn modelId="{59A06C03-E675-40CD-8C91-45D231FD168E}" type="presParOf" srcId="{7244AB87-14C3-4C8E-9DE3-1F28D369C354}" destId="{51AAEA73-48CE-40E1-A738-BDE72AF6DDEA}" srcOrd="7" destOrd="0" presId="urn:microsoft.com/office/officeart/2008/layout/LinedList"/>
    <dgm:cxn modelId="{57126D82-47A7-47A5-83A2-5151F9E93B63}" type="presParOf" srcId="{51AAEA73-48CE-40E1-A738-BDE72AF6DDEA}" destId="{ACA2B89D-65F6-4855-B8A4-6584776AF903}" srcOrd="0" destOrd="0" presId="urn:microsoft.com/office/officeart/2008/layout/LinedList"/>
    <dgm:cxn modelId="{6415592D-6351-4FA4-858F-480EE9F7A27E}" type="presParOf" srcId="{51AAEA73-48CE-40E1-A738-BDE72AF6DDEA}" destId="{88B022FB-E0EA-4FC8-A558-1031F281481B}" srcOrd="1" destOrd="0" presId="urn:microsoft.com/office/officeart/2008/layout/LinedList"/>
    <dgm:cxn modelId="{EA4BCC43-8B66-43D3-8225-1BE9FCBF9955}" type="presParOf" srcId="{51AAEA73-48CE-40E1-A738-BDE72AF6DDEA}" destId="{ED3A39E9-F7F8-4EF5-B530-047ACDC06202}" srcOrd="2" destOrd="0" presId="urn:microsoft.com/office/officeart/2008/layout/LinedList"/>
    <dgm:cxn modelId="{ED5356BE-FEB3-4E3A-A45B-01EC8A3EB97B}" type="presParOf" srcId="{7244AB87-14C3-4C8E-9DE3-1F28D369C354}" destId="{C4B3D7E5-B20C-4153-869B-873EB7894937}" srcOrd="8" destOrd="0" presId="urn:microsoft.com/office/officeart/2008/layout/LinedList"/>
    <dgm:cxn modelId="{C7EB7BC9-1574-4C69-93BB-E6F89FE3FBB2}" type="presParOf" srcId="{7244AB87-14C3-4C8E-9DE3-1F28D369C354}" destId="{BFCEAE1D-38AD-4415-86D7-2A4C71CAFC5D}" srcOrd="9" destOrd="0" presId="urn:microsoft.com/office/officeart/2008/layout/LinedList"/>
    <dgm:cxn modelId="{BB25D39F-7F9E-4F57-A83B-CEF99088F994}" type="presParOf" srcId="{7244AB87-14C3-4C8E-9DE3-1F28D369C354}" destId="{6B09B966-BE24-4DEB-88F0-DE9133A4F7C9}" srcOrd="10" destOrd="0" presId="urn:microsoft.com/office/officeart/2008/layout/LinedList"/>
    <dgm:cxn modelId="{C4436113-A978-4300-9863-1D6AF40DF225}" type="presParOf" srcId="{6B09B966-BE24-4DEB-88F0-DE9133A4F7C9}" destId="{4B9EFC36-2EAD-410C-8584-02784DB06571}" srcOrd="0" destOrd="0" presId="urn:microsoft.com/office/officeart/2008/layout/LinedList"/>
    <dgm:cxn modelId="{1B972433-ACB1-449F-BB1B-BB4E3892C7C9}" type="presParOf" srcId="{6B09B966-BE24-4DEB-88F0-DE9133A4F7C9}" destId="{E39B8EFC-FCAC-4C45-9F3A-1DC351C795AA}" srcOrd="1" destOrd="0" presId="urn:microsoft.com/office/officeart/2008/layout/LinedList"/>
    <dgm:cxn modelId="{BE311A3B-F56F-4D86-BBF2-9AC62CABA435}" type="presParOf" srcId="{6B09B966-BE24-4DEB-88F0-DE9133A4F7C9}" destId="{202299DB-B7F0-49E0-947D-6CF7183837B0}" srcOrd="2" destOrd="0" presId="urn:microsoft.com/office/officeart/2008/layout/LinedList"/>
    <dgm:cxn modelId="{93C9BADD-405D-4B62-959B-92637752B51B}" type="presParOf" srcId="{7244AB87-14C3-4C8E-9DE3-1F28D369C354}" destId="{C5024383-50D2-43E5-BAB5-3FABFF4A2F18}" srcOrd="11" destOrd="0" presId="urn:microsoft.com/office/officeart/2008/layout/LinedList"/>
    <dgm:cxn modelId="{C35ADADD-A7F2-48B9-955E-7489B597D0D3}" type="presParOf" srcId="{7244AB87-14C3-4C8E-9DE3-1F28D369C354}" destId="{CE3F4663-EE04-484A-B62B-D6942046BE4E}" srcOrd="12" destOrd="0" presId="urn:microsoft.com/office/officeart/2008/layout/LinedList"/>
    <dgm:cxn modelId="{CEF4D22A-478A-46C4-9018-0E2174B5B4CD}" type="presParOf" srcId="{7244AB87-14C3-4C8E-9DE3-1F28D369C354}" destId="{C912FD5D-28E4-4C7D-BA8E-65D90420A211}" srcOrd="13" destOrd="0" presId="urn:microsoft.com/office/officeart/2008/layout/LinedList"/>
    <dgm:cxn modelId="{9BA8B6CB-7866-40F6-B38F-6DF875765ECE}" type="presParOf" srcId="{C912FD5D-28E4-4C7D-BA8E-65D90420A211}" destId="{8EF84823-4726-4400-951E-6B36996CA2C1}" srcOrd="0" destOrd="0" presId="urn:microsoft.com/office/officeart/2008/layout/LinedList"/>
    <dgm:cxn modelId="{EF5A682C-7BD2-4F42-A17E-B11D1F0C0594}" type="presParOf" srcId="{C912FD5D-28E4-4C7D-BA8E-65D90420A211}" destId="{0D9B83D2-29A5-4C22-8E4E-AF49BB50D41B}" srcOrd="1" destOrd="0" presId="urn:microsoft.com/office/officeart/2008/layout/LinedList"/>
    <dgm:cxn modelId="{C9E6D125-E3BF-40C0-9F8D-C38B9A2936A3}" type="presParOf" srcId="{C912FD5D-28E4-4C7D-BA8E-65D90420A211}" destId="{7C37CFA3-7103-4FE5-8F3A-E0819B929CA1}" srcOrd="2" destOrd="0" presId="urn:microsoft.com/office/officeart/2008/layout/LinedList"/>
    <dgm:cxn modelId="{3D4C9946-D16C-4874-9FFE-D18766DAF627}" type="presParOf" srcId="{7244AB87-14C3-4C8E-9DE3-1F28D369C354}" destId="{A84FDAFA-3993-45B2-944C-B39E9C489DBC}" srcOrd="14" destOrd="0" presId="urn:microsoft.com/office/officeart/2008/layout/LinedList"/>
    <dgm:cxn modelId="{4DA0D5AE-6AF4-4C7E-8473-FB2C232B8C3B}" type="presParOf" srcId="{7244AB87-14C3-4C8E-9DE3-1F28D369C354}" destId="{2E3743B3-2AE9-4CFD-A395-3A634DE0931E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чихания или кашля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При уходе за больными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59DFE408-4ECD-477B-BE0C-FBBA6B135CCD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До, во время, и после приготовления пищи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26E8D668-58F5-453A-966B-A3473B281AEE}" type="par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B76ED59-500F-43F6-ADA0-739174EEF16A}" type="sib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CE6D7479-1645-46F1-93F5-0C5B38AFB67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До употребления пищи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98F73419-8A45-4B84-B928-6A0FB2E6A058}" type="par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116A495-3E48-446A-BEF4-D0331F930680}" type="sib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1DD9A298-3817-4FA8-B40F-9831A37F25A3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похода в туалет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EE85D12A-51B1-4F9E-AA02-D27AE5E7A561}" type="parTrans" cxnId="{0CC66305-836F-4B10-B542-C69AE7BAC2CD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28A100D-A9AA-4F7C-BB49-F7D32C138CAF}" type="sibTrans" cxnId="{0CC66305-836F-4B10-B542-C69AE7BAC2CD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00E93D4-CA27-4308-B82E-2C42779D0533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контакта с животными или отходами их жизнедеятельности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5550F320-B198-4BB9-916E-1E1575A2F0D4}" type="parTrans" cxnId="{DE206AAB-BD89-462A-AC76-BFB860A47594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F6F4F9D3-A23A-4674-8440-D233B364C699}" type="sibTrans" cxnId="{DE206AAB-BD89-462A-AC76-BFB860A47594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BE92F34-5B44-4760-98E2-2C9A81C9932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Мойте руки с мылом под проточной водой, когда руки явно загрязнены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B460BA7D-D3C4-4F45-A4E9-7F0F3F8CAC94}" type="parTrans" cxnId="{2F3B52C6-245B-4AB7-8F23-5366548CA520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D97CDB07-4904-4875-88A3-E0FD761A1EF2}" type="sibTrans" cxnId="{2F3B52C6-245B-4AB7-8F23-5366548CA520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8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8" custScaleY="73805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7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8" custScaleX="112786" custScaleY="70233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7"/>
      <dgm:spPr/>
    </dgm:pt>
    <dgm:pt modelId="{81D63141-18E9-4DED-8DD7-E18A101C194A}" type="pres">
      <dgm:prSet presAssocID="{4C615B16-2F6A-4DF5-8CC4-8AFBF9263828}" presName="vertSpace2b" presStyleCnt="0"/>
      <dgm:spPr/>
    </dgm:pt>
    <dgm:pt modelId="{51AAEA73-48CE-40E1-A738-BDE72AF6DDEA}" type="pres">
      <dgm:prSet presAssocID="{59DFE408-4ECD-477B-BE0C-FBBA6B135CCD}" presName="horz2" presStyleCnt="0"/>
      <dgm:spPr/>
    </dgm:pt>
    <dgm:pt modelId="{ACA2B89D-65F6-4855-B8A4-6584776AF903}" type="pres">
      <dgm:prSet presAssocID="{59DFE408-4ECD-477B-BE0C-FBBA6B135CCD}" presName="horzSpace2" presStyleCnt="0"/>
      <dgm:spPr/>
    </dgm:pt>
    <dgm:pt modelId="{88B022FB-E0EA-4FC8-A558-1031F281481B}" type="pres">
      <dgm:prSet presAssocID="{59DFE408-4ECD-477B-BE0C-FBBA6B135CCD}" presName="tx2" presStyleLbl="revTx" presStyleIdx="3" presStyleCnt="8" custScaleX="115796" custScaleY="92818"/>
      <dgm:spPr/>
      <dgm:t>
        <a:bodyPr/>
        <a:lstStyle/>
        <a:p>
          <a:endParaRPr lang="ru-RU"/>
        </a:p>
      </dgm:t>
    </dgm:pt>
    <dgm:pt modelId="{ED3A39E9-F7F8-4EF5-B530-047ACDC06202}" type="pres">
      <dgm:prSet presAssocID="{59DFE408-4ECD-477B-BE0C-FBBA6B135CCD}" presName="vert2" presStyleCnt="0"/>
      <dgm:spPr/>
    </dgm:pt>
    <dgm:pt modelId="{C4B3D7E5-B20C-4153-869B-873EB7894937}" type="pres">
      <dgm:prSet presAssocID="{59DFE408-4ECD-477B-BE0C-FBBA6B135CCD}" presName="thinLine2b" presStyleLbl="callout" presStyleIdx="2" presStyleCnt="7"/>
      <dgm:spPr/>
    </dgm:pt>
    <dgm:pt modelId="{BFCEAE1D-38AD-4415-86D7-2A4C71CAFC5D}" type="pres">
      <dgm:prSet presAssocID="{59DFE408-4ECD-477B-BE0C-FBBA6B135CCD}" presName="vertSpace2b" presStyleCnt="0"/>
      <dgm:spPr/>
    </dgm:pt>
    <dgm:pt modelId="{6B09B966-BE24-4DEB-88F0-DE9133A4F7C9}" type="pres">
      <dgm:prSet presAssocID="{CE6D7479-1645-46F1-93F5-0C5B38AFB67A}" presName="horz2" presStyleCnt="0"/>
      <dgm:spPr/>
    </dgm:pt>
    <dgm:pt modelId="{4B9EFC36-2EAD-410C-8584-02784DB06571}" type="pres">
      <dgm:prSet presAssocID="{CE6D7479-1645-46F1-93F5-0C5B38AFB67A}" presName="horzSpace2" presStyleCnt="0"/>
      <dgm:spPr/>
    </dgm:pt>
    <dgm:pt modelId="{E39B8EFC-FCAC-4C45-9F3A-1DC351C795AA}" type="pres">
      <dgm:prSet presAssocID="{CE6D7479-1645-46F1-93F5-0C5B38AFB67A}" presName="tx2" presStyleLbl="revTx" presStyleIdx="4" presStyleCnt="8" custScaleY="66338"/>
      <dgm:spPr/>
      <dgm:t>
        <a:bodyPr/>
        <a:lstStyle/>
        <a:p>
          <a:endParaRPr lang="ru-RU"/>
        </a:p>
      </dgm:t>
    </dgm:pt>
    <dgm:pt modelId="{202299DB-B7F0-49E0-947D-6CF7183837B0}" type="pres">
      <dgm:prSet presAssocID="{CE6D7479-1645-46F1-93F5-0C5B38AFB67A}" presName="vert2" presStyleCnt="0"/>
      <dgm:spPr/>
    </dgm:pt>
    <dgm:pt modelId="{C5024383-50D2-43E5-BAB5-3FABFF4A2F18}" type="pres">
      <dgm:prSet presAssocID="{CE6D7479-1645-46F1-93F5-0C5B38AFB67A}" presName="thinLine2b" presStyleLbl="callout" presStyleIdx="3" presStyleCnt="7"/>
      <dgm:spPr/>
    </dgm:pt>
    <dgm:pt modelId="{CE3F4663-EE04-484A-B62B-D6942046BE4E}" type="pres">
      <dgm:prSet presAssocID="{CE6D7479-1645-46F1-93F5-0C5B38AFB67A}" presName="vertSpace2b" presStyleCnt="0"/>
      <dgm:spPr/>
    </dgm:pt>
    <dgm:pt modelId="{63B8A35A-09DF-4637-B83F-967F5C348169}" type="pres">
      <dgm:prSet presAssocID="{1DD9A298-3817-4FA8-B40F-9831A37F25A3}" presName="horz2" presStyleCnt="0"/>
      <dgm:spPr/>
    </dgm:pt>
    <dgm:pt modelId="{784DD5F6-7FE6-4C7D-B6A3-29705429183E}" type="pres">
      <dgm:prSet presAssocID="{1DD9A298-3817-4FA8-B40F-9831A37F25A3}" presName="horzSpace2" presStyleCnt="0"/>
      <dgm:spPr/>
    </dgm:pt>
    <dgm:pt modelId="{B0C7F3F2-DC8B-4BDE-A457-ECF954609677}" type="pres">
      <dgm:prSet presAssocID="{1DD9A298-3817-4FA8-B40F-9831A37F25A3}" presName="tx2" presStyleLbl="revTx" presStyleIdx="5" presStyleCnt="8" custScaleY="76491"/>
      <dgm:spPr/>
      <dgm:t>
        <a:bodyPr/>
        <a:lstStyle/>
        <a:p>
          <a:endParaRPr lang="ru-RU"/>
        </a:p>
      </dgm:t>
    </dgm:pt>
    <dgm:pt modelId="{4AE81B4F-AC34-421A-9027-E72CCC5F64C5}" type="pres">
      <dgm:prSet presAssocID="{1DD9A298-3817-4FA8-B40F-9831A37F25A3}" presName="vert2" presStyleCnt="0"/>
      <dgm:spPr/>
    </dgm:pt>
    <dgm:pt modelId="{3EE58821-BBF9-4BAA-8A91-C6CF1740F748}" type="pres">
      <dgm:prSet presAssocID="{1DD9A298-3817-4FA8-B40F-9831A37F25A3}" presName="thinLine2b" presStyleLbl="callout" presStyleIdx="4" presStyleCnt="7"/>
      <dgm:spPr/>
    </dgm:pt>
    <dgm:pt modelId="{3454186E-7D1E-46B3-A775-DB37E8AB2FEB}" type="pres">
      <dgm:prSet presAssocID="{1DD9A298-3817-4FA8-B40F-9831A37F25A3}" presName="vertSpace2b" presStyleCnt="0"/>
      <dgm:spPr/>
    </dgm:pt>
    <dgm:pt modelId="{369AEB21-3890-4CF5-8829-7FF779EEB128}" type="pres">
      <dgm:prSet presAssocID="{000E93D4-CA27-4308-B82E-2C42779D0533}" presName="horz2" presStyleCnt="0"/>
      <dgm:spPr/>
    </dgm:pt>
    <dgm:pt modelId="{06350275-8B38-4035-BDE6-1A38FCDEE8DD}" type="pres">
      <dgm:prSet presAssocID="{000E93D4-CA27-4308-B82E-2C42779D0533}" presName="horzSpace2" presStyleCnt="0"/>
      <dgm:spPr/>
    </dgm:pt>
    <dgm:pt modelId="{986BB2C2-3997-4073-AFB5-5993A24BC415}" type="pres">
      <dgm:prSet presAssocID="{000E93D4-CA27-4308-B82E-2C42779D0533}" presName="tx2" presStyleLbl="revTx" presStyleIdx="6" presStyleCnt="8" custScaleX="106767" custScaleY="100248"/>
      <dgm:spPr/>
      <dgm:t>
        <a:bodyPr/>
        <a:lstStyle/>
        <a:p>
          <a:endParaRPr lang="ru-RU"/>
        </a:p>
      </dgm:t>
    </dgm:pt>
    <dgm:pt modelId="{5E9453A6-83FB-4976-8318-907F59E341F4}" type="pres">
      <dgm:prSet presAssocID="{000E93D4-CA27-4308-B82E-2C42779D0533}" presName="vert2" presStyleCnt="0"/>
      <dgm:spPr/>
    </dgm:pt>
    <dgm:pt modelId="{DB62635C-AF54-4E1C-A5C3-54B035074463}" type="pres">
      <dgm:prSet presAssocID="{000E93D4-CA27-4308-B82E-2C42779D0533}" presName="thinLine2b" presStyleLbl="callout" presStyleIdx="5" presStyleCnt="7"/>
      <dgm:spPr/>
    </dgm:pt>
    <dgm:pt modelId="{BBC0E86E-66F4-4AF4-96DC-FB441F4CB057}" type="pres">
      <dgm:prSet presAssocID="{000E93D4-CA27-4308-B82E-2C42779D0533}" presName="vertSpace2b" presStyleCnt="0"/>
      <dgm:spPr/>
    </dgm:pt>
    <dgm:pt modelId="{865A8D68-8661-47F2-912F-DA0582E456ED}" type="pres">
      <dgm:prSet presAssocID="{0BE92F34-5B44-4760-98E2-2C9A81C9932A}" presName="horz2" presStyleCnt="0"/>
      <dgm:spPr/>
    </dgm:pt>
    <dgm:pt modelId="{BD8C8304-1594-43E8-9B7A-2965197D85C8}" type="pres">
      <dgm:prSet presAssocID="{0BE92F34-5B44-4760-98E2-2C9A81C9932A}" presName="horzSpace2" presStyleCnt="0"/>
      <dgm:spPr/>
    </dgm:pt>
    <dgm:pt modelId="{5A24E7F5-E1BF-40CE-B3E6-06186429386D}" type="pres">
      <dgm:prSet presAssocID="{0BE92F34-5B44-4760-98E2-2C9A81C9932A}" presName="tx2" presStyleLbl="revTx" presStyleIdx="7" presStyleCnt="8" custScaleY="98710"/>
      <dgm:spPr/>
      <dgm:t>
        <a:bodyPr/>
        <a:lstStyle/>
        <a:p>
          <a:endParaRPr lang="ru-RU"/>
        </a:p>
      </dgm:t>
    </dgm:pt>
    <dgm:pt modelId="{565A758D-06B0-4D55-A96A-27FC91740477}" type="pres">
      <dgm:prSet presAssocID="{0BE92F34-5B44-4760-98E2-2C9A81C9932A}" presName="vert2" presStyleCnt="0"/>
      <dgm:spPr/>
    </dgm:pt>
    <dgm:pt modelId="{E04E7BB3-F7A4-4279-9822-E38E193C372A}" type="pres">
      <dgm:prSet presAssocID="{0BE92F34-5B44-4760-98E2-2C9A81C9932A}" presName="thinLine2b" presStyleLbl="callout" presStyleIdx="6" presStyleCnt="7"/>
      <dgm:spPr/>
    </dgm:pt>
    <dgm:pt modelId="{4E1C8A9F-46EE-4BB8-93BE-A944209821FB}" type="pres">
      <dgm:prSet presAssocID="{0BE92F34-5B44-4760-98E2-2C9A81C9932A}" presName="vertSpace2b" presStyleCnt="0"/>
      <dgm:spPr/>
    </dgm:pt>
  </dgm:ptLst>
  <dgm:cxnLst>
    <dgm:cxn modelId="{B32B0E6F-8EDC-428A-BDE4-2986A0DFD3FE}" type="presOf" srcId="{9BC499D5-7542-48D5-91CC-87F685873DC9}" destId="{1FF27454-4EB3-406F-BC39-5405E560590C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0CC66305-836F-4B10-B542-C69AE7BAC2CD}" srcId="{1FC4A4EC-BD84-472F-A328-7B4430F8D611}" destId="{1DD9A298-3817-4FA8-B40F-9831A37F25A3}" srcOrd="4" destOrd="0" parTransId="{EE85D12A-51B1-4F9E-AA02-D27AE5E7A561}" sibTransId="{028A100D-A9AA-4F7C-BB49-F7D32C138CAF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6498927A-7B52-409A-9DB3-5DEE4C4F9BDD}" type="presOf" srcId="{497E42BD-E4A0-44D1-8798-853864010EB4}" destId="{E65320BA-E3B8-4386-9AD0-0EB63E9A3815}" srcOrd="0" destOrd="0" presId="urn:microsoft.com/office/officeart/2008/layout/LinedList"/>
    <dgm:cxn modelId="{DE206AAB-BD89-462A-AC76-BFB860A47594}" srcId="{1FC4A4EC-BD84-472F-A328-7B4430F8D611}" destId="{000E93D4-CA27-4308-B82E-2C42779D0533}" srcOrd="5" destOrd="0" parTransId="{5550F320-B198-4BB9-916E-1E1575A2F0D4}" sibTransId="{F6F4F9D3-A23A-4674-8440-D233B364C699}"/>
    <dgm:cxn modelId="{2F3B52C6-245B-4AB7-8F23-5366548CA520}" srcId="{1FC4A4EC-BD84-472F-A328-7B4430F8D611}" destId="{0BE92F34-5B44-4760-98E2-2C9A81C9932A}" srcOrd="6" destOrd="0" parTransId="{B460BA7D-D3C4-4F45-A4E9-7F0F3F8CAC94}" sibTransId="{D97CDB07-4904-4875-88A3-E0FD761A1EF2}"/>
    <dgm:cxn modelId="{5BEFED1B-5B89-4BF4-B16A-785C7C931547}" srcId="{1FC4A4EC-BD84-472F-A328-7B4430F8D611}" destId="{CE6D7479-1645-46F1-93F5-0C5B38AFB67A}" srcOrd="3" destOrd="0" parTransId="{98F73419-8A45-4B84-B928-6A0FB2E6A058}" sibTransId="{0116A495-3E48-446A-BEF4-D0331F930680}"/>
    <dgm:cxn modelId="{1B5A0715-41AE-4D2B-9950-9C8CB8B0F147}" type="presOf" srcId="{1FC4A4EC-BD84-472F-A328-7B4430F8D611}" destId="{E6DB992A-F48C-4A4A-8418-FFB757BA229A}" srcOrd="0" destOrd="0" presId="urn:microsoft.com/office/officeart/2008/layout/LinedList"/>
    <dgm:cxn modelId="{4D2218B3-5C56-4CD1-ADA3-FA5C1204E251}" type="presOf" srcId="{1DD9A298-3817-4FA8-B40F-9831A37F25A3}" destId="{B0C7F3F2-DC8B-4BDE-A457-ECF954609677}" srcOrd="0" destOrd="0" presId="urn:microsoft.com/office/officeart/2008/layout/LinedList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3E40AEBF-498F-4E69-8248-9104E478A7FB}" type="presOf" srcId="{0BE92F34-5B44-4760-98E2-2C9A81C9932A}" destId="{5A24E7F5-E1BF-40CE-B3E6-06186429386D}" srcOrd="0" destOrd="0" presId="urn:microsoft.com/office/officeart/2008/layout/LinedList"/>
    <dgm:cxn modelId="{C85AE40E-8618-48F4-BEB7-68B3336BAEF1}" type="presOf" srcId="{4C615B16-2F6A-4DF5-8CC4-8AFBF9263828}" destId="{B1451666-D76D-4317-84E9-D60660FD5557}" srcOrd="0" destOrd="0" presId="urn:microsoft.com/office/officeart/2008/layout/LinedList"/>
    <dgm:cxn modelId="{E056E982-AD67-400B-B597-C003DF656F8E}" srcId="{1FC4A4EC-BD84-472F-A328-7B4430F8D611}" destId="{59DFE408-4ECD-477B-BE0C-FBBA6B135CCD}" srcOrd="2" destOrd="0" parTransId="{26E8D668-58F5-453A-966B-A3473B281AEE}" sibTransId="{4B76ED59-500F-43F6-ADA0-739174EEF16A}"/>
    <dgm:cxn modelId="{AA1FB618-5B35-4F5D-93AD-DD68A8955A11}" type="presOf" srcId="{000E93D4-CA27-4308-B82E-2C42779D0533}" destId="{986BB2C2-3997-4073-AFB5-5993A24BC415}" srcOrd="0" destOrd="0" presId="urn:microsoft.com/office/officeart/2008/layout/LinedList"/>
    <dgm:cxn modelId="{1FAEE44C-63BE-4C18-903A-D5E23710CC07}" type="presOf" srcId="{59DFE408-4ECD-477B-BE0C-FBBA6B135CCD}" destId="{88B022FB-E0EA-4FC8-A558-1031F281481B}" srcOrd="0" destOrd="0" presId="urn:microsoft.com/office/officeart/2008/layout/LinedList"/>
    <dgm:cxn modelId="{27F6F0EE-D248-4ED4-A695-58C3B31C9E2E}" type="presOf" srcId="{CE6D7479-1645-46F1-93F5-0C5B38AFB67A}" destId="{E39B8EFC-FCAC-4C45-9F3A-1DC351C795AA}" srcOrd="0" destOrd="0" presId="urn:microsoft.com/office/officeart/2008/layout/LinedList"/>
    <dgm:cxn modelId="{E941958D-415A-4389-9871-2F3A30853479}" type="presParOf" srcId="{1FF27454-4EB3-406F-BC39-5405E560590C}" destId="{00616C8F-2568-4363-86C3-62E1280322E8}" srcOrd="0" destOrd="0" presId="urn:microsoft.com/office/officeart/2008/layout/LinedList"/>
    <dgm:cxn modelId="{7DFF5D64-19FF-43BD-9378-5442C8C33774}" type="presParOf" srcId="{1FF27454-4EB3-406F-BC39-5405E560590C}" destId="{F8E678E5-188C-4E66-A252-9A70693DB1AB}" srcOrd="1" destOrd="0" presId="urn:microsoft.com/office/officeart/2008/layout/LinedList"/>
    <dgm:cxn modelId="{8E15403F-26F7-48F2-B17E-BBD3CDF32042}" type="presParOf" srcId="{F8E678E5-188C-4E66-A252-9A70693DB1AB}" destId="{E6DB992A-F48C-4A4A-8418-FFB757BA229A}" srcOrd="0" destOrd="0" presId="urn:microsoft.com/office/officeart/2008/layout/LinedList"/>
    <dgm:cxn modelId="{31B75295-3E0D-4FDB-867F-86712CFE0F83}" type="presParOf" srcId="{F8E678E5-188C-4E66-A252-9A70693DB1AB}" destId="{7244AB87-14C3-4C8E-9DE3-1F28D369C354}" srcOrd="1" destOrd="0" presId="urn:microsoft.com/office/officeart/2008/layout/LinedList"/>
    <dgm:cxn modelId="{770E8D56-483F-48AF-B674-568A16BF29D4}" type="presParOf" srcId="{7244AB87-14C3-4C8E-9DE3-1F28D369C354}" destId="{9F78FF48-FE83-41ED-9EF2-EEADFB0E37B6}" srcOrd="0" destOrd="0" presId="urn:microsoft.com/office/officeart/2008/layout/LinedList"/>
    <dgm:cxn modelId="{40D38CD7-A544-4B7C-85DD-3D409D8878EE}" type="presParOf" srcId="{7244AB87-14C3-4C8E-9DE3-1F28D369C354}" destId="{C98C121A-CED5-44A2-A2CE-BDA5D4F085ED}" srcOrd="1" destOrd="0" presId="urn:microsoft.com/office/officeart/2008/layout/LinedList"/>
    <dgm:cxn modelId="{2705D3C7-1A7D-4661-8209-DD67BC149EBB}" type="presParOf" srcId="{C98C121A-CED5-44A2-A2CE-BDA5D4F085ED}" destId="{56724CEC-6109-4476-9DB5-5A5E41A3D17B}" srcOrd="0" destOrd="0" presId="urn:microsoft.com/office/officeart/2008/layout/LinedList"/>
    <dgm:cxn modelId="{CF78183E-F8F4-4153-9043-0EBB92DDCA16}" type="presParOf" srcId="{C98C121A-CED5-44A2-A2CE-BDA5D4F085ED}" destId="{E65320BA-E3B8-4386-9AD0-0EB63E9A3815}" srcOrd="1" destOrd="0" presId="urn:microsoft.com/office/officeart/2008/layout/LinedList"/>
    <dgm:cxn modelId="{5779671D-FB46-4708-B95C-37A03CA22A10}" type="presParOf" srcId="{C98C121A-CED5-44A2-A2CE-BDA5D4F085ED}" destId="{30157B64-D2DB-4287-ADAD-EFE2C8F5F1BB}" srcOrd="2" destOrd="0" presId="urn:microsoft.com/office/officeart/2008/layout/LinedList"/>
    <dgm:cxn modelId="{2E1E27A2-19F4-4B6C-9B99-49AC51533151}" type="presParOf" srcId="{7244AB87-14C3-4C8E-9DE3-1F28D369C354}" destId="{E9189F7C-2500-4382-BABF-9CA31A1B8107}" srcOrd="2" destOrd="0" presId="urn:microsoft.com/office/officeart/2008/layout/LinedList"/>
    <dgm:cxn modelId="{B6B30491-60E7-4724-821C-7993D4FFBC67}" type="presParOf" srcId="{7244AB87-14C3-4C8E-9DE3-1F28D369C354}" destId="{A745C9F4-AF3F-435E-8D6D-0947F077E294}" srcOrd="3" destOrd="0" presId="urn:microsoft.com/office/officeart/2008/layout/LinedList"/>
    <dgm:cxn modelId="{7D3FA639-FF6A-4AB0-A414-C9295D80B11D}" type="presParOf" srcId="{7244AB87-14C3-4C8E-9DE3-1F28D369C354}" destId="{F235DDDF-46CD-42A4-AFCA-E09283099A4B}" srcOrd="4" destOrd="0" presId="urn:microsoft.com/office/officeart/2008/layout/LinedList"/>
    <dgm:cxn modelId="{DB230DED-8795-4995-AC4F-0578B01D94F0}" type="presParOf" srcId="{F235DDDF-46CD-42A4-AFCA-E09283099A4B}" destId="{8DF4C782-D77D-4642-BAE9-B7DCCD23BDF3}" srcOrd="0" destOrd="0" presId="urn:microsoft.com/office/officeart/2008/layout/LinedList"/>
    <dgm:cxn modelId="{D18E2E95-2AF6-452A-9F6C-CF505A1AF283}" type="presParOf" srcId="{F235DDDF-46CD-42A4-AFCA-E09283099A4B}" destId="{B1451666-D76D-4317-84E9-D60660FD5557}" srcOrd="1" destOrd="0" presId="urn:microsoft.com/office/officeart/2008/layout/LinedList"/>
    <dgm:cxn modelId="{0B276059-58CD-4A93-8EB3-DFB2F085FD9A}" type="presParOf" srcId="{F235DDDF-46CD-42A4-AFCA-E09283099A4B}" destId="{F0D8A593-752E-4A2B-8B13-F3B3FA0BF2FB}" srcOrd="2" destOrd="0" presId="urn:microsoft.com/office/officeart/2008/layout/LinedList"/>
    <dgm:cxn modelId="{A5B16429-ABFA-4F9C-AB8F-D8A79B134635}" type="presParOf" srcId="{7244AB87-14C3-4C8E-9DE3-1F28D369C354}" destId="{469149D5-D41D-44E5-8346-35A4B01B042F}" srcOrd="5" destOrd="0" presId="urn:microsoft.com/office/officeart/2008/layout/LinedList"/>
    <dgm:cxn modelId="{A3B51F6D-040A-4D7A-B73E-EEBFC6EEDDDA}" type="presParOf" srcId="{7244AB87-14C3-4C8E-9DE3-1F28D369C354}" destId="{81D63141-18E9-4DED-8DD7-E18A101C194A}" srcOrd="6" destOrd="0" presId="urn:microsoft.com/office/officeart/2008/layout/LinedList"/>
    <dgm:cxn modelId="{DA067F55-BAC1-48DD-ABFD-70C1554C88B2}" type="presParOf" srcId="{7244AB87-14C3-4C8E-9DE3-1F28D369C354}" destId="{51AAEA73-48CE-40E1-A738-BDE72AF6DDEA}" srcOrd="7" destOrd="0" presId="urn:microsoft.com/office/officeart/2008/layout/LinedList"/>
    <dgm:cxn modelId="{308BF677-002A-406F-AB64-F5D1E61D07A6}" type="presParOf" srcId="{51AAEA73-48CE-40E1-A738-BDE72AF6DDEA}" destId="{ACA2B89D-65F6-4855-B8A4-6584776AF903}" srcOrd="0" destOrd="0" presId="urn:microsoft.com/office/officeart/2008/layout/LinedList"/>
    <dgm:cxn modelId="{1BDBC7ED-9630-4284-B34F-1ACAB1C373DC}" type="presParOf" srcId="{51AAEA73-48CE-40E1-A738-BDE72AF6DDEA}" destId="{88B022FB-E0EA-4FC8-A558-1031F281481B}" srcOrd="1" destOrd="0" presId="urn:microsoft.com/office/officeart/2008/layout/LinedList"/>
    <dgm:cxn modelId="{6E909E6E-D9B1-4ED1-B3CF-1356194CCFDD}" type="presParOf" srcId="{51AAEA73-48CE-40E1-A738-BDE72AF6DDEA}" destId="{ED3A39E9-F7F8-4EF5-B530-047ACDC06202}" srcOrd="2" destOrd="0" presId="urn:microsoft.com/office/officeart/2008/layout/LinedList"/>
    <dgm:cxn modelId="{9B586626-23DD-4F3E-A0BB-6DF1D7A8A380}" type="presParOf" srcId="{7244AB87-14C3-4C8E-9DE3-1F28D369C354}" destId="{C4B3D7E5-B20C-4153-869B-873EB7894937}" srcOrd="8" destOrd="0" presId="urn:microsoft.com/office/officeart/2008/layout/LinedList"/>
    <dgm:cxn modelId="{3AA07F3A-4B5F-4B77-9FAF-4DCD9F8043B8}" type="presParOf" srcId="{7244AB87-14C3-4C8E-9DE3-1F28D369C354}" destId="{BFCEAE1D-38AD-4415-86D7-2A4C71CAFC5D}" srcOrd="9" destOrd="0" presId="urn:microsoft.com/office/officeart/2008/layout/LinedList"/>
    <dgm:cxn modelId="{F5F74CC1-685F-4368-B93A-5C50E1936A67}" type="presParOf" srcId="{7244AB87-14C3-4C8E-9DE3-1F28D369C354}" destId="{6B09B966-BE24-4DEB-88F0-DE9133A4F7C9}" srcOrd="10" destOrd="0" presId="urn:microsoft.com/office/officeart/2008/layout/LinedList"/>
    <dgm:cxn modelId="{A2AD3FCE-47ED-48F6-9E4D-6DD70783E5DC}" type="presParOf" srcId="{6B09B966-BE24-4DEB-88F0-DE9133A4F7C9}" destId="{4B9EFC36-2EAD-410C-8584-02784DB06571}" srcOrd="0" destOrd="0" presId="urn:microsoft.com/office/officeart/2008/layout/LinedList"/>
    <dgm:cxn modelId="{61C3F56B-E08F-4174-AF95-4D352D3AD88F}" type="presParOf" srcId="{6B09B966-BE24-4DEB-88F0-DE9133A4F7C9}" destId="{E39B8EFC-FCAC-4C45-9F3A-1DC351C795AA}" srcOrd="1" destOrd="0" presId="urn:microsoft.com/office/officeart/2008/layout/LinedList"/>
    <dgm:cxn modelId="{D54D4324-38B6-4FFD-8354-6E6582F529FC}" type="presParOf" srcId="{6B09B966-BE24-4DEB-88F0-DE9133A4F7C9}" destId="{202299DB-B7F0-49E0-947D-6CF7183837B0}" srcOrd="2" destOrd="0" presId="urn:microsoft.com/office/officeart/2008/layout/LinedList"/>
    <dgm:cxn modelId="{83DC3AA0-729A-4B1F-9DFD-626AC0903303}" type="presParOf" srcId="{7244AB87-14C3-4C8E-9DE3-1F28D369C354}" destId="{C5024383-50D2-43E5-BAB5-3FABFF4A2F18}" srcOrd="11" destOrd="0" presId="urn:microsoft.com/office/officeart/2008/layout/LinedList"/>
    <dgm:cxn modelId="{D2086CEA-24CC-4BF3-BFCA-69C1E9A0DEC9}" type="presParOf" srcId="{7244AB87-14C3-4C8E-9DE3-1F28D369C354}" destId="{CE3F4663-EE04-484A-B62B-D6942046BE4E}" srcOrd="12" destOrd="0" presId="urn:microsoft.com/office/officeart/2008/layout/LinedList"/>
    <dgm:cxn modelId="{4329FE7F-3938-436E-A561-27A9D8A26125}" type="presParOf" srcId="{7244AB87-14C3-4C8E-9DE3-1F28D369C354}" destId="{63B8A35A-09DF-4637-B83F-967F5C348169}" srcOrd="13" destOrd="0" presId="urn:microsoft.com/office/officeart/2008/layout/LinedList"/>
    <dgm:cxn modelId="{3DB158E2-1072-4E8F-BF32-6B790DAD5D87}" type="presParOf" srcId="{63B8A35A-09DF-4637-B83F-967F5C348169}" destId="{784DD5F6-7FE6-4C7D-B6A3-29705429183E}" srcOrd="0" destOrd="0" presId="urn:microsoft.com/office/officeart/2008/layout/LinedList"/>
    <dgm:cxn modelId="{218B7E4A-D044-4781-8A02-290EC13BD78D}" type="presParOf" srcId="{63B8A35A-09DF-4637-B83F-967F5C348169}" destId="{B0C7F3F2-DC8B-4BDE-A457-ECF954609677}" srcOrd="1" destOrd="0" presId="urn:microsoft.com/office/officeart/2008/layout/LinedList"/>
    <dgm:cxn modelId="{F734A7D2-2DF8-4CB9-B067-4C56163AC32B}" type="presParOf" srcId="{63B8A35A-09DF-4637-B83F-967F5C348169}" destId="{4AE81B4F-AC34-421A-9027-E72CCC5F64C5}" srcOrd="2" destOrd="0" presId="urn:microsoft.com/office/officeart/2008/layout/LinedList"/>
    <dgm:cxn modelId="{9DB76A56-3A8C-4D03-BA21-A72396BDC0F5}" type="presParOf" srcId="{7244AB87-14C3-4C8E-9DE3-1F28D369C354}" destId="{3EE58821-BBF9-4BAA-8A91-C6CF1740F748}" srcOrd="14" destOrd="0" presId="urn:microsoft.com/office/officeart/2008/layout/LinedList"/>
    <dgm:cxn modelId="{DD77C4D6-2771-4B85-9272-4C37308B8D3C}" type="presParOf" srcId="{7244AB87-14C3-4C8E-9DE3-1F28D369C354}" destId="{3454186E-7D1E-46B3-A775-DB37E8AB2FEB}" srcOrd="15" destOrd="0" presId="urn:microsoft.com/office/officeart/2008/layout/LinedList"/>
    <dgm:cxn modelId="{F71924A3-2243-492E-80C0-0FF8EC44A864}" type="presParOf" srcId="{7244AB87-14C3-4C8E-9DE3-1F28D369C354}" destId="{369AEB21-3890-4CF5-8829-7FF779EEB128}" srcOrd="16" destOrd="0" presId="urn:microsoft.com/office/officeart/2008/layout/LinedList"/>
    <dgm:cxn modelId="{60D05AA7-24D9-4EEB-BC8A-95F0BBF590BD}" type="presParOf" srcId="{369AEB21-3890-4CF5-8829-7FF779EEB128}" destId="{06350275-8B38-4035-BDE6-1A38FCDEE8DD}" srcOrd="0" destOrd="0" presId="urn:microsoft.com/office/officeart/2008/layout/LinedList"/>
    <dgm:cxn modelId="{BE5D344B-832F-457C-A92F-5A47F9C8F69B}" type="presParOf" srcId="{369AEB21-3890-4CF5-8829-7FF779EEB128}" destId="{986BB2C2-3997-4073-AFB5-5993A24BC415}" srcOrd="1" destOrd="0" presId="urn:microsoft.com/office/officeart/2008/layout/LinedList"/>
    <dgm:cxn modelId="{CBC9C578-B765-4FB3-89E2-847BA17756AF}" type="presParOf" srcId="{369AEB21-3890-4CF5-8829-7FF779EEB128}" destId="{5E9453A6-83FB-4976-8318-907F59E341F4}" srcOrd="2" destOrd="0" presId="urn:microsoft.com/office/officeart/2008/layout/LinedList"/>
    <dgm:cxn modelId="{A10E5611-6438-4FE3-9AA3-38CF51B42A98}" type="presParOf" srcId="{7244AB87-14C3-4C8E-9DE3-1F28D369C354}" destId="{DB62635C-AF54-4E1C-A5C3-54B035074463}" srcOrd="17" destOrd="0" presId="urn:microsoft.com/office/officeart/2008/layout/LinedList"/>
    <dgm:cxn modelId="{0A7124EC-C320-4F9A-9917-F45AA3A83139}" type="presParOf" srcId="{7244AB87-14C3-4C8E-9DE3-1F28D369C354}" destId="{BBC0E86E-66F4-4AF4-96DC-FB441F4CB057}" srcOrd="18" destOrd="0" presId="urn:microsoft.com/office/officeart/2008/layout/LinedList"/>
    <dgm:cxn modelId="{9031D483-0644-4A84-B617-DB9409DC2533}" type="presParOf" srcId="{7244AB87-14C3-4C8E-9DE3-1F28D369C354}" destId="{865A8D68-8661-47F2-912F-DA0582E456ED}" srcOrd="19" destOrd="0" presId="urn:microsoft.com/office/officeart/2008/layout/LinedList"/>
    <dgm:cxn modelId="{B2DD7F20-0563-40A1-AF65-0F40BEA47E1B}" type="presParOf" srcId="{865A8D68-8661-47F2-912F-DA0582E456ED}" destId="{BD8C8304-1594-43E8-9B7A-2965197D85C8}" srcOrd="0" destOrd="0" presId="urn:microsoft.com/office/officeart/2008/layout/LinedList"/>
    <dgm:cxn modelId="{89893FAB-CC3F-44F5-80C6-06A8C84110A4}" type="presParOf" srcId="{865A8D68-8661-47F2-912F-DA0582E456ED}" destId="{5A24E7F5-E1BF-40CE-B3E6-06186429386D}" srcOrd="1" destOrd="0" presId="urn:microsoft.com/office/officeart/2008/layout/LinedList"/>
    <dgm:cxn modelId="{6DBCA13C-950D-476D-8161-3C0B67EAD4C6}" type="presParOf" srcId="{865A8D68-8661-47F2-912F-DA0582E456ED}" destId="{565A758D-06B0-4D55-A96A-27FC91740477}" srcOrd="2" destOrd="0" presId="urn:microsoft.com/office/officeart/2008/layout/LinedList"/>
    <dgm:cxn modelId="{5530D6F2-A3DE-4277-9CAA-0992EBAB44C0}" type="presParOf" srcId="{7244AB87-14C3-4C8E-9DE3-1F28D369C354}" destId="{E04E7BB3-F7A4-4279-9822-E38E193C372A}" srcOrd="20" destOrd="0" presId="urn:microsoft.com/office/officeart/2008/layout/LinedList"/>
    <dgm:cxn modelId="{468733A0-B6A1-4440-B23A-9D1C9B41D602}" type="presParOf" srcId="{7244AB87-14C3-4C8E-9DE3-1F28D369C354}" destId="{4E1C8A9F-46EE-4BB8-93BE-A944209821FB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Когда ухаживаете за членом семьи с симптомами вирусного респираторного заболевания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Когда находитесь в людных местах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795B1082-E91E-44EA-99CB-EBC20181E7D9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Используйте маску однократно. Меняйте маску каждые 2-3 часа или чаще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9BE5BB1B-A3A8-41B3-A18C-C32B0A41D040}" type="parTrans" cxnId="{B65FADBF-9A42-4F44-BAA9-45723FA75FC9}">
      <dgm:prSet/>
      <dgm:spPr/>
      <dgm:t>
        <a:bodyPr/>
        <a:lstStyle/>
        <a:p>
          <a:endParaRPr lang="ru-RU"/>
        </a:p>
      </dgm:t>
    </dgm:pt>
    <dgm:pt modelId="{5181AB32-E423-426E-8B11-3E7B6AFBDDB6}" type="sibTrans" cxnId="{B65FADBF-9A42-4F44-BAA9-45723FA75FC9}">
      <dgm:prSet/>
      <dgm:spPr/>
      <dgm:t>
        <a:bodyPr/>
        <a:lstStyle/>
        <a:p>
          <a:endParaRPr lang="ru-RU"/>
        </a:p>
      </dgm:t>
    </dgm:pt>
    <dgm:pt modelId="{71B0DB23-A723-49E0-A5F5-0DF9BAA2334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использования маски выбросьте ее и вымойте руки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AA409261-69A0-4F3B-9C71-3FEFC102B08F}" type="parTrans" cxnId="{19F77BF7-2680-4D73-B23C-B91A6FAD2120}">
      <dgm:prSet/>
      <dgm:spPr/>
      <dgm:t>
        <a:bodyPr/>
        <a:lstStyle/>
        <a:p>
          <a:endParaRPr lang="ru-RU"/>
        </a:p>
      </dgm:t>
    </dgm:pt>
    <dgm:pt modelId="{03DC3D21-A3F7-4E89-9085-DB2CF1B67548}" type="sibTrans" cxnId="{19F77BF7-2680-4D73-B23C-B91A6FAD2120}">
      <dgm:prSet/>
      <dgm:spPr/>
      <dgm:t>
        <a:bodyPr/>
        <a:lstStyle/>
        <a:p>
          <a:endParaRPr lang="ru-RU"/>
        </a:p>
      </dgm:t>
    </dgm:pt>
    <dgm:pt modelId="{366165A0-85FE-4CB0-8718-6D88049C889E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Если вы больны или у вас симптомы вирусного респираторного заболевания, наденьте маску, перед тем как приближаться к другим людям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9D92D90-369E-4D2A-B27D-54D536BC6F33}" type="parTrans" cxnId="{A9DB0749-F7A3-4418-808C-B0ACCFF49FD7}">
      <dgm:prSet/>
      <dgm:spPr/>
      <dgm:t>
        <a:bodyPr/>
        <a:lstStyle/>
        <a:p>
          <a:endParaRPr lang="ru-RU"/>
        </a:p>
      </dgm:t>
    </dgm:pt>
    <dgm:pt modelId="{525A7B9D-D431-4C2E-83C9-4511643F1B87}" type="sibTrans" cxnId="{A9DB0749-F7A3-4418-808C-B0ACCFF49FD7}">
      <dgm:prSet/>
      <dgm:spPr/>
      <dgm:t>
        <a:bodyPr/>
        <a:lstStyle/>
        <a:p>
          <a:endParaRPr lang="ru-RU"/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6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6" custScaleX="116523" custScaleY="106858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5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6" custScaleX="112786" custScaleY="48221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5"/>
      <dgm:spPr/>
    </dgm:pt>
    <dgm:pt modelId="{81D63141-18E9-4DED-8DD7-E18A101C194A}" type="pres">
      <dgm:prSet presAssocID="{4C615B16-2F6A-4DF5-8CC4-8AFBF9263828}" presName="vertSpace2b" presStyleCnt="0"/>
      <dgm:spPr/>
    </dgm:pt>
    <dgm:pt modelId="{7CFA6D24-9F50-4AEF-826D-0F5BF5A261A2}" type="pres">
      <dgm:prSet presAssocID="{366165A0-85FE-4CB0-8718-6D88049C889E}" presName="horz2" presStyleCnt="0"/>
      <dgm:spPr/>
    </dgm:pt>
    <dgm:pt modelId="{9AF058E6-6655-48C2-B01B-EF7C93E85BF6}" type="pres">
      <dgm:prSet presAssocID="{366165A0-85FE-4CB0-8718-6D88049C889E}" presName="horzSpace2" presStyleCnt="0"/>
      <dgm:spPr/>
    </dgm:pt>
    <dgm:pt modelId="{B3FF0B46-F046-4D5C-9C14-E0396AA780F8}" type="pres">
      <dgm:prSet presAssocID="{366165A0-85FE-4CB0-8718-6D88049C889E}" presName="tx2" presStyleLbl="revTx" presStyleIdx="3" presStyleCnt="6" custScaleX="113685" custScaleY="148155"/>
      <dgm:spPr/>
      <dgm:t>
        <a:bodyPr/>
        <a:lstStyle/>
        <a:p>
          <a:endParaRPr lang="ru-RU"/>
        </a:p>
      </dgm:t>
    </dgm:pt>
    <dgm:pt modelId="{D3043BD2-5FC5-41D9-A25C-229E48160E15}" type="pres">
      <dgm:prSet presAssocID="{366165A0-85FE-4CB0-8718-6D88049C889E}" presName="vert2" presStyleCnt="0"/>
      <dgm:spPr/>
    </dgm:pt>
    <dgm:pt modelId="{CB38156E-A848-446B-93C8-8600C5D2E4F0}" type="pres">
      <dgm:prSet presAssocID="{366165A0-85FE-4CB0-8718-6D88049C889E}" presName="thinLine2b" presStyleLbl="callout" presStyleIdx="2" presStyleCnt="5"/>
      <dgm:spPr/>
    </dgm:pt>
    <dgm:pt modelId="{0AC18217-B982-4671-AE92-B3C474047F8F}" type="pres">
      <dgm:prSet presAssocID="{366165A0-85FE-4CB0-8718-6D88049C889E}" presName="vertSpace2b" presStyleCnt="0"/>
      <dgm:spPr/>
    </dgm:pt>
    <dgm:pt modelId="{93667BBB-B3AE-4C46-A8E8-2505AABED0B5}" type="pres">
      <dgm:prSet presAssocID="{795B1082-E91E-44EA-99CB-EBC20181E7D9}" presName="horz2" presStyleCnt="0"/>
      <dgm:spPr/>
    </dgm:pt>
    <dgm:pt modelId="{BACDC65F-37F9-4970-B250-B40AB0CF1A0A}" type="pres">
      <dgm:prSet presAssocID="{795B1082-E91E-44EA-99CB-EBC20181E7D9}" presName="horzSpace2" presStyleCnt="0"/>
      <dgm:spPr/>
    </dgm:pt>
    <dgm:pt modelId="{E615052D-8171-46D0-A690-66347F3BC11A}" type="pres">
      <dgm:prSet presAssocID="{795B1082-E91E-44EA-99CB-EBC20181E7D9}" presName="tx2" presStyleLbl="revTx" presStyleIdx="4" presStyleCnt="6" custScaleX="113685" custScaleY="91271"/>
      <dgm:spPr/>
      <dgm:t>
        <a:bodyPr/>
        <a:lstStyle/>
        <a:p>
          <a:endParaRPr lang="ru-RU"/>
        </a:p>
      </dgm:t>
    </dgm:pt>
    <dgm:pt modelId="{C8EFEFD6-A5FF-4B7E-A5B0-0F27FFDC778F}" type="pres">
      <dgm:prSet presAssocID="{795B1082-E91E-44EA-99CB-EBC20181E7D9}" presName="vert2" presStyleCnt="0"/>
      <dgm:spPr/>
    </dgm:pt>
    <dgm:pt modelId="{B7F94507-70E6-4587-B559-E2D7C95296B2}" type="pres">
      <dgm:prSet presAssocID="{795B1082-E91E-44EA-99CB-EBC20181E7D9}" presName="thinLine2b" presStyleLbl="callout" presStyleIdx="3" presStyleCnt="5"/>
      <dgm:spPr/>
    </dgm:pt>
    <dgm:pt modelId="{0AFFEC89-55BC-4D55-923C-727338715F7A}" type="pres">
      <dgm:prSet presAssocID="{795B1082-E91E-44EA-99CB-EBC20181E7D9}" presName="vertSpace2b" presStyleCnt="0"/>
      <dgm:spPr/>
    </dgm:pt>
    <dgm:pt modelId="{95804F82-BA17-42D9-ABD7-8631B029C260}" type="pres">
      <dgm:prSet presAssocID="{71B0DB23-A723-49E0-A5F5-0DF9BAA2334A}" presName="horz2" presStyleCnt="0"/>
      <dgm:spPr/>
    </dgm:pt>
    <dgm:pt modelId="{B596276D-F9BC-402D-984B-AF9C7DA29C04}" type="pres">
      <dgm:prSet presAssocID="{71B0DB23-A723-49E0-A5F5-0DF9BAA2334A}" presName="horzSpace2" presStyleCnt="0"/>
      <dgm:spPr/>
    </dgm:pt>
    <dgm:pt modelId="{C81F0EE6-4D04-45DB-B0D6-57B760FBED50}" type="pres">
      <dgm:prSet presAssocID="{71B0DB23-A723-49E0-A5F5-0DF9BAA2334A}" presName="tx2" presStyleLbl="revTx" presStyleIdx="5" presStyleCnt="6" custScaleX="113685"/>
      <dgm:spPr/>
      <dgm:t>
        <a:bodyPr/>
        <a:lstStyle/>
        <a:p>
          <a:endParaRPr lang="ru-RU"/>
        </a:p>
      </dgm:t>
    </dgm:pt>
    <dgm:pt modelId="{8FFD2E04-8BAA-4DC5-9CBD-8960080E4101}" type="pres">
      <dgm:prSet presAssocID="{71B0DB23-A723-49E0-A5F5-0DF9BAA2334A}" presName="vert2" presStyleCnt="0"/>
      <dgm:spPr/>
    </dgm:pt>
    <dgm:pt modelId="{F590A1E8-A1A3-4AE6-BC87-70ED162FD84A}" type="pres">
      <dgm:prSet presAssocID="{71B0DB23-A723-49E0-A5F5-0DF9BAA2334A}" presName="thinLine2b" presStyleLbl="callout" presStyleIdx="4" presStyleCnt="5"/>
      <dgm:spPr/>
    </dgm:pt>
    <dgm:pt modelId="{AECF8C30-B7B0-44EF-8366-84F6D26CA39A}" type="pres">
      <dgm:prSet presAssocID="{71B0DB23-A723-49E0-A5F5-0DF9BAA2334A}" presName="vertSpace2b" presStyleCnt="0"/>
      <dgm:spPr/>
    </dgm:pt>
  </dgm:ptLst>
  <dgm:cxnLst>
    <dgm:cxn modelId="{B65FADBF-9A42-4F44-BAA9-45723FA75FC9}" srcId="{1FC4A4EC-BD84-472F-A328-7B4430F8D611}" destId="{795B1082-E91E-44EA-99CB-EBC20181E7D9}" srcOrd="3" destOrd="0" parTransId="{9BE5BB1B-A3A8-41B3-A18C-C32B0A41D040}" sibTransId="{5181AB32-E423-426E-8B11-3E7B6AFBDDB6}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3259D008-8332-4A86-A2D1-145EC5182B17}" type="presOf" srcId="{1FC4A4EC-BD84-472F-A328-7B4430F8D611}" destId="{E6DB992A-F48C-4A4A-8418-FFB757BA229A}" srcOrd="0" destOrd="0" presId="urn:microsoft.com/office/officeart/2008/layout/LinedList"/>
    <dgm:cxn modelId="{90B81825-E7BE-48C7-BB12-915843DBC102}" type="presOf" srcId="{71B0DB23-A723-49E0-A5F5-0DF9BAA2334A}" destId="{C81F0EE6-4D04-45DB-B0D6-57B760FBED50}" srcOrd="0" destOrd="0" presId="urn:microsoft.com/office/officeart/2008/layout/LinedList"/>
    <dgm:cxn modelId="{9AD0B260-01B8-4842-B6DE-43C354C43E48}" type="presOf" srcId="{795B1082-E91E-44EA-99CB-EBC20181E7D9}" destId="{E615052D-8171-46D0-A690-66347F3BC11A}" srcOrd="0" destOrd="0" presId="urn:microsoft.com/office/officeart/2008/layout/LinedList"/>
    <dgm:cxn modelId="{A9DB0749-F7A3-4418-808C-B0ACCFF49FD7}" srcId="{1FC4A4EC-BD84-472F-A328-7B4430F8D611}" destId="{366165A0-85FE-4CB0-8718-6D88049C889E}" srcOrd="2" destOrd="0" parTransId="{09D92D90-369E-4D2A-B27D-54D536BC6F33}" sibTransId="{525A7B9D-D431-4C2E-83C9-4511643F1B87}"/>
    <dgm:cxn modelId="{19F77BF7-2680-4D73-B23C-B91A6FAD2120}" srcId="{1FC4A4EC-BD84-472F-A328-7B4430F8D611}" destId="{71B0DB23-A723-49E0-A5F5-0DF9BAA2334A}" srcOrd="4" destOrd="0" parTransId="{AA409261-69A0-4F3B-9C71-3FEFC102B08F}" sibTransId="{03DC3D21-A3F7-4E89-9085-DB2CF1B67548}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75F0D435-0ED0-414C-8325-5500887807B0}" type="presOf" srcId="{9BC499D5-7542-48D5-91CC-87F685873DC9}" destId="{1FF27454-4EB3-406F-BC39-5405E560590C}" srcOrd="0" destOrd="0" presId="urn:microsoft.com/office/officeart/2008/layout/LinedList"/>
    <dgm:cxn modelId="{FA8FBDCF-2AE0-4344-974F-CC9808BAED62}" type="presOf" srcId="{366165A0-85FE-4CB0-8718-6D88049C889E}" destId="{B3FF0B46-F046-4D5C-9C14-E0396AA780F8}" srcOrd="0" destOrd="0" presId="urn:microsoft.com/office/officeart/2008/layout/LinedList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7EF1DA91-42D6-4596-9564-CC7384080294}" type="presOf" srcId="{4C615B16-2F6A-4DF5-8CC4-8AFBF9263828}" destId="{B1451666-D76D-4317-84E9-D60660FD5557}" srcOrd="0" destOrd="0" presId="urn:microsoft.com/office/officeart/2008/layout/LinedList"/>
    <dgm:cxn modelId="{517584C4-9997-46A5-B9C8-39A223CCD3E5}" type="presOf" srcId="{497E42BD-E4A0-44D1-8798-853864010EB4}" destId="{E65320BA-E3B8-4386-9AD0-0EB63E9A3815}" srcOrd="0" destOrd="0" presId="urn:microsoft.com/office/officeart/2008/layout/LinedList"/>
    <dgm:cxn modelId="{5E983F47-B771-46A7-9943-E64E760F1602}" type="presParOf" srcId="{1FF27454-4EB3-406F-BC39-5405E560590C}" destId="{00616C8F-2568-4363-86C3-62E1280322E8}" srcOrd="0" destOrd="0" presId="urn:microsoft.com/office/officeart/2008/layout/LinedList"/>
    <dgm:cxn modelId="{0564BD3A-736A-4440-9D14-36976962A61E}" type="presParOf" srcId="{1FF27454-4EB3-406F-BC39-5405E560590C}" destId="{F8E678E5-188C-4E66-A252-9A70693DB1AB}" srcOrd="1" destOrd="0" presId="urn:microsoft.com/office/officeart/2008/layout/LinedList"/>
    <dgm:cxn modelId="{E18B3375-D3E4-4237-86E8-686F20CA11C7}" type="presParOf" srcId="{F8E678E5-188C-4E66-A252-9A70693DB1AB}" destId="{E6DB992A-F48C-4A4A-8418-FFB757BA229A}" srcOrd="0" destOrd="0" presId="urn:microsoft.com/office/officeart/2008/layout/LinedList"/>
    <dgm:cxn modelId="{E6E585F1-8598-4115-B0EF-34E24121D16B}" type="presParOf" srcId="{F8E678E5-188C-4E66-A252-9A70693DB1AB}" destId="{7244AB87-14C3-4C8E-9DE3-1F28D369C354}" srcOrd="1" destOrd="0" presId="urn:microsoft.com/office/officeart/2008/layout/LinedList"/>
    <dgm:cxn modelId="{2E949339-85B6-4D3A-B035-F65C6F735EEB}" type="presParOf" srcId="{7244AB87-14C3-4C8E-9DE3-1F28D369C354}" destId="{9F78FF48-FE83-41ED-9EF2-EEADFB0E37B6}" srcOrd="0" destOrd="0" presId="urn:microsoft.com/office/officeart/2008/layout/LinedList"/>
    <dgm:cxn modelId="{77B26477-E189-43A2-A3A3-74D4178ABC60}" type="presParOf" srcId="{7244AB87-14C3-4C8E-9DE3-1F28D369C354}" destId="{C98C121A-CED5-44A2-A2CE-BDA5D4F085ED}" srcOrd="1" destOrd="0" presId="urn:microsoft.com/office/officeart/2008/layout/LinedList"/>
    <dgm:cxn modelId="{C627EEDB-E75C-43C7-8F3A-4228877FED9D}" type="presParOf" srcId="{C98C121A-CED5-44A2-A2CE-BDA5D4F085ED}" destId="{56724CEC-6109-4476-9DB5-5A5E41A3D17B}" srcOrd="0" destOrd="0" presId="urn:microsoft.com/office/officeart/2008/layout/LinedList"/>
    <dgm:cxn modelId="{9836858E-4C36-4C32-8447-343A29405E14}" type="presParOf" srcId="{C98C121A-CED5-44A2-A2CE-BDA5D4F085ED}" destId="{E65320BA-E3B8-4386-9AD0-0EB63E9A3815}" srcOrd="1" destOrd="0" presId="urn:microsoft.com/office/officeart/2008/layout/LinedList"/>
    <dgm:cxn modelId="{A64D6C39-BED6-4919-A05F-FA3CD15DF936}" type="presParOf" srcId="{C98C121A-CED5-44A2-A2CE-BDA5D4F085ED}" destId="{30157B64-D2DB-4287-ADAD-EFE2C8F5F1BB}" srcOrd="2" destOrd="0" presId="urn:microsoft.com/office/officeart/2008/layout/LinedList"/>
    <dgm:cxn modelId="{1AD7AE5D-517D-4160-8D04-EDA32C406E7C}" type="presParOf" srcId="{7244AB87-14C3-4C8E-9DE3-1F28D369C354}" destId="{E9189F7C-2500-4382-BABF-9CA31A1B8107}" srcOrd="2" destOrd="0" presId="urn:microsoft.com/office/officeart/2008/layout/LinedList"/>
    <dgm:cxn modelId="{482E1F36-B25F-4B3F-92F1-1D49AB8FBCA6}" type="presParOf" srcId="{7244AB87-14C3-4C8E-9DE3-1F28D369C354}" destId="{A745C9F4-AF3F-435E-8D6D-0947F077E294}" srcOrd="3" destOrd="0" presId="urn:microsoft.com/office/officeart/2008/layout/LinedList"/>
    <dgm:cxn modelId="{92C1E30B-2FA6-4D8D-BC7C-E1B3F41CC110}" type="presParOf" srcId="{7244AB87-14C3-4C8E-9DE3-1F28D369C354}" destId="{F235DDDF-46CD-42A4-AFCA-E09283099A4B}" srcOrd="4" destOrd="0" presId="urn:microsoft.com/office/officeart/2008/layout/LinedList"/>
    <dgm:cxn modelId="{DDAEA62F-D835-4B59-A19A-6934945B8B28}" type="presParOf" srcId="{F235DDDF-46CD-42A4-AFCA-E09283099A4B}" destId="{8DF4C782-D77D-4642-BAE9-B7DCCD23BDF3}" srcOrd="0" destOrd="0" presId="urn:microsoft.com/office/officeart/2008/layout/LinedList"/>
    <dgm:cxn modelId="{DB9BEB4A-B7EF-44A7-A668-7667678B4653}" type="presParOf" srcId="{F235DDDF-46CD-42A4-AFCA-E09283099A4B}" destId="{B1451666-D76D-4317-84E9-D60660FD5557}" srcOrd="1" destOrd="0" presId="urn:microsoft.com/office/officeart/2008/layout/LinedList"/>
    <dgm:cxn modelId="{DEC6912A-1848-4F2C-9D73-AB618923F7BB}" type="presParOf" srcId="{F235DDDF-46CD-42A4-AFCA-E09283099A4B}" destId="{F0D8A593-752E-4A2B-8B13-F3B3FA0BF2FB}" srcOrd="2" destOrd="0" presId="urn:microsoft.com/office/officeart/2008/layout/LinedList"/>
    <dgm:cxn modelId="{413DF8E6-5894-42DD-9C51-039F42D8A350}" type="presParOf" srcId="{7244AB87-14C3-4C8E-9DE3-1F28D369C354}" destId="{469149D5-D41D-44E5-8346-35A4B01B042F}" srcOrd="5" destOrd="0" presId="urn:microsoft.com/office/officeart/2008/layout/LinedList"/>
    <dgm:cxn modelId="{70445FD5-5CF4-47DE-9CCE-C4C1998EA35E}" type="presParOf" srcId="{7244AB87-14C3-4C8E-9DE3-1F28D369C354}" destId="{81D63141-18E9-4DED-8DD7-E18A101C194A}" srcOrd="6" destOrd="0" presId="urn:microsoft.com/office/officeart/2008/layout/LinedList"/>
    <dgm:cxn modelId="{996F192A-C96C-4F8F-B9E9-1E14ED903705}" type="presParOf" srcId="{7244AB87-14C3-4C8E-9DE3-1F28D369C354}" destId="{7CFA6D24-9F50-4AEF-826D-0F5BF5A261A2}" srcOrd="7" destOrd="0" presId="urn:microsoft.com/office/officeart/2008/layout/LinedList"/>
    <dgm:cxn modelId="{5EED3075-36D3-4E7C-966A-EA9F9CD2FC53}" type="presParOf" srcId="{7CFA6D24-9F50-4AEF-826D-0F5BF5A261A2}" destId="{9AF058E6-6655-48C2-B01B-EF7C93E85BF6}" srcOrd="0" destOrd="0" presId="urn:microsoft.com/office/officeart/2008/layout/LinedList"/>
    <dgm:cxn modelId="{A083F0CE-118E-468D-849C-D3730697122E}" type="presParOf" srcId="{7CFA6D24-9F50-4AEF-826D-0F5BF5A261A2}" destId="{B3FF0B46-F046-4D5C-9C14-E0396AA780F8}" srcOrd="1" destOrd="0" presId="urn:microsoft.com/office/officeart/2008/layout/LinedList"/>
    <dgm:cxn modelId="{6269018E-07F7-4B33-B19F-1BE172C61974}" type="presParOf" srcId="{7CFA6D24-9F50-4AEF-826D-0F5BF5A261A2}" destId="{D3043BD2-5FC5-41D9-A25C-229E48160E15}" srcOrd="2" destOrd="0" presId="urn:microsoft.com/office/officeart/2008/layout/LinedList"/>
    <dgm:cxn modelId="{75DD769D-9527-45DF-9BF2-DBC9C7489847}" type="presParOf" srcId="{7244AB87-14C3-4C8E-9DE3-1F28D369C354}" destId="{CB38156E-A848-446B-93C8-8600C5D2E4F0}" srcOrd="8" destOrd="0" presId="urn:microsoft.com/office/officeart/2008/layout/LinedList"/>
    <dgm:cxn modelId="{361E3910-D243-4A23-8B18-A1764E6D60C7}" type="presParOf" srcId="{7244AB87-14C3-4C8E-9DE3-1F28D369C354}" destId="{0AC18217-B982-4671-AE92-B3C474047F8F}" srcOrd="9" destOrd="0" presId="urn:microsoft.com/office/officeart/2008/layout/LinedList"/>
    <dgm:cxn modelId="{8DAB8D7C-BECE-4BF9-8A2D-43E9D9882EF5}" type="presParOf" srcId="{7244AB87-14C3-4C8E-9DE3-1F28D369C354}" destId="{93667BBB-B3AE-4C46-A8E8-2505AABED0B5}" srcOrd="10" destOrd="0" presId="urn:microsoft.com/office/officeart/2008/layout/LinedList"/>
    <dgm:cxn modelId="{C392D6F8-3125-498E-A9C0-90AC31246CA0}" type="presParOf" srcId="{93667BBB-B3AE-4C46-A8E8-2505AABED0B5}" destId="{BACDC65F-37F9-4970-B250-B40AB0CF1A0A}" srcOrd="0" destOrd="0" presId="urn:microsoft.com/office/officeart/2008/layout/LinedList"/>
    <dgm:cxn modelId="{B6601519-3C2A-4BCF-B0EE-E3BE3E051B20}" type="presParOf" srcId="{93667BBB-B3AE-4C46-A8E8-2505AABED0B5}" destId="{E615052D-8171-46D0-A690-66347F3BC11A}" srcOrd="1" destOrd="0" presId="urn:microsoft.com/office/officeart/2008/layout/LinedList"/>
    <dgm:cxn modelId="{48005AC3-4A1F-4B8D-BE52-694ACC1C4392}" type="presParOf" srcId="{93667BBB-B3AE-4C46-A8E8-2505AABED0B5}" destId="{C8EFEFD6-A5FF-4B7E-A5B0-0F27FFDC778F}" srcOrd="2" destOrd="0" presId="urn:microsoft.com/office/officeart/2008/layout/LinedList"/>
    <dgm:cxn modelId="{971E4477-9D61-4D8C-853A-C6324CF0369F}" type="presParOf" srcId="{7244AB87-14C3-4C8E-9DE3-1F28D369C354}" destId="{B7F94507-70E6-4587-B559-E2D7C95296B2}" srcOrd="11" destOrd="0" presId="urn:microsoft.com/office/officeart/2008/layout/LinedList"/>
    <dgm:cxn modelId="{516CB36C-31D7-4AAD-BD4D-E413F581F610}" type="presParOf" srcId="{7244AB87-14C3-4C8E-9DE3-1F28D369C354}" destId="{0AFFEC89-55BC-4D55-923C-727338715F7A}" srcOrd="12" destOrd="0" presId="urn:microsoft.com/office/officeart/2008/layout/LinedList"/>
    <dgm:cxn modelId="{ADD71ED2-BF1D-4E19-8DF9-FCF7F8111408}" type="presParOf" srcId="{7244AB87-14C3-4C8E-9DE3-1F28D369C354}" destId="{95804F82-BA17-42D9-ABD7-8631B029C260}" srcOrd="13" destOrd="0" presId="urn:microsoft.com/office/officeart/2008/layout/LinedList"/>
    <dgm:cxn modelId="{F9D02BA8-831C-4556-8E07-BA64C58B2314}" type="presParOf" srcId="{95804F82-BA17-42D9-ABD7-8631B029C260}" destId="{B596276D-F9BC-402D-984B-AF9C7DA29C04}" srcOrd="0" destOrd="0" presId="urn:microsoft.com/office/officeart/2008/layout/LinedList"/>
    <dgm:cxn modelId="{89457F4C-3490-4202-8F30-1C2B17814D8E}" type="presParOf" srcId="{95804F82-BA17-42D9-ABD7-8631B029C260}" destId="{C81F0EE6-4D04-45DB-B0D6-57B760FBED50}" srcOrd="1" destOrd="0" presId="urn:microsoft.com/office/officeart/2008/layout/LinedList"/>
    <dgm:cxn modelId="{01CFFC56-EE71-4559-BBCB-0B1F4D477DE3}" type="presParOf" srcId="{95804F82-BA17-42D9-ABD7-8631B029C260}" destId="{8FFD2E04-8BAA-4DC5-9CBD-8960080E4101}" srcOrd="2" destOrd="0" presId="urn:microsoft.com/office/officeart/2008/layout/LinedList"/>
    <dgm:cxn modelId="{71595F63-0B74-4B4A-AEA0-BE225DAF199D}" type="presParOf" srcId="{7244AB87-14C3-4C8E-9DE3-1F28D369C354}" destId="{F590A1E8-A1A3-4AE6-BC87-70ED162FD84A}" srcOrd="14" destOrd="0" presId="urn:microsoft.com/office/officeart/2008/layout/LinedList"/>
    <dgm:cxn modelId="{32905591-DA5D-4537-85D7-6A03A1CE758F}" type="presParOf" srcId="{7244AB87-14C3-4C8E-9DE3-1F28D369C354}" destId="{AECF8C30-B7B0-44EF-8366-84F6D26CA39A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Расскажите детям о профилактике </a:t>
          </a:r>
          <a:r>
            <a:rPr lang="ru-RU" sz="2400" b="1" dirty="0" err="1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коронавируса</a:t>
          </a:r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. Дети и подростки больше других рискуют заразиться, они часто близко взаимодействуют друг с другом и не являются эталоном в поддержании чистоты.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120CE0D2-1B4A-438F-8431-DA9E5A3A77C5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Объясните детям, как распространяются микробы, и почему важна хорошая гигиена рук и лица.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E97EF0FD-2535-45BE-9FA8-C9BF4138BB24}" type="parTrans" cxnId="{6A554254-C558-4082-B5B8-473AC793C2B7}">
      <dgm:prSet/>
      <dgm:spPr/>
      <dgm:t>
        <a:bodyPr/>
        <a:lstStyle/>
        <a:p>
          <a:endParaRPr lang="ru-RU"/>
        </a:p>
      </dgm:t>
    </dgm:pt>
    <dgm:pt modelId="{C67EB1B0-12C7-4DCA-B6D1-65BED6849DDB}" type="sibTrans" cxnId="{6A554254-C558-4082-B5B8-473AC793C2B7}">
      <dgm:prSet/>
      <dgm:spPr/>
      <dgm:t>
        <a:bodyPr/>
        <a:lstStyle/>
        <a:p>
          <a:endParaRPr lang="ru-RU"/>
        </a:p>
      </dgm:t>
    </dgm:pt>
    <dgm:pt modelId="{9A173B87-5BEE-48F6-B274-8F603451EEBB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Убедитесь, что у каждого в семье есть своё полотенце, напомните, что нельзя делиться зубными щётками и другими предметами личной гигиены.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1AD48B58-9546-49E8-B276-E4DED50C22DE}" type="parTrans" cxnId="{EB2CF142-F3CE-4469-B109-9F77247E9429}">
      <dgm:prSet/>
      <dgm:spPr/>
      <dgm:t>
        <a:bodyPr/>
        <a:lstStyle/>
        <a:p>
          <a:endParaRPr lang="ru-RU"/>
        </a:p>
      </dgm:t>
    </dgm:pt>
    <dgm:pt modelId="{ABAE5F83-AA02-46C5-B20B-6D0D1ACA66AD}" type="sibTrans" cxnId="{EB2CF142-F3CE-4469-B109-9F77247E9429}">
      <dgm:prSet/>
      <dgm:spPr/>
      <dgm:t>
        <a:bodyPr/>
        <a:lstStyle/>
        <a:p>
          <a:endParaRPr lang="ru-RU"/>
        </a:p>
      </dgm:t>
    </dgm:pt>
    <dgm:pt modelId="{A3483D8D-7C88-44AC-B352-7F7F306D5695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проветривайте помещение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76CC9AD1-2BE3-425D-A24F-666D1E426068}" type="parTrans" cxnId="{E4D5FF4C-55BC-4B15-A31A-A476E77D1084}">
      <dgm:prSet/>
      <dgm:spPr/>
      <dgm:t>
        <a:bodyPr/>
        <a:lstStyle/>
        <a:p>
          <a:endParaRPr lang="ru-RU"/>
        </a:p>
      </dgm:t>
    </dgm:pt>
    <dgm:pt modelId="{A20F80A9-65FC-4B38-A50E-E1022280C1BA}" type="sibTrans" cxnId="{E4D5FF4C-55BC-4B15-A31A-A476E77D1084}">
      <dgm:prSet/>
      <dgm:spPr/>
      <dgm:t>
        <a:bodyPr/>
        <a:lstStyle/>
        <a:p>
          <a:endParaRPr lang="ru-RU"/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5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5" custScaleX="120975" custScaleY="120880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4"/>
      <dgm:spPr/>
    </dgm:pt>
    <dgm:pt modelId="{A745C9F4-AF3F-435E-8D6D-0947F077E294}" type="pres">
      <dgm:prSet presAssocID="{497E42BD-E4A0-44D1-8798-853864010EB4}" presName="vertSpace2b" presStyleCnt="0"/>
      <dgm:spPr/>
    </dgm:pt>
    <dgm:pt modelId="{426261EE-372A-4AB1-816E-E8A62368FF6C}" type="pres">
      <dgm:prSet presAssocID="{120CE0D2-1B4A-438F-8431-DA9E5A3A77C5}" presName="horz2" presStyleCnt="0"/>
      <dgm:spPr/>
    </dgm:pt>
    <dgm:pt modelId="{1C79E520-B4EF-4871-A977-1F74CA6D5998}" type="pres">
      <dgm:prSet presAssocID="{120CE0D2-1B4A-438F-8431-DA9E5A3A77C5}" presName="horzSpace2" presStyleCnt="0"/>
      <dgm:spPr/>
    </dgm:pt>
    <dgm:pt modelId="{6F9DA315-7854-4E27-B037-84A70C43ABC0}" type="pres">
      <dgm:prSet presAssocID="{120CE0D2-1B4A-438F-8431-DA9E5A3A77C5}" presName="tx2" presStyleLbl="revTx" presStyleIdx="2" presStyleCnt="5" custScaleX="120554" custScaleY="86891"/>
      <dgm:spPr/>
      <dgm:t>
        <a:bodyPr/>
        <a:lstStyle/>
        <a:p>
          <a:endParaRPr lang="ru-RU"/>
        </a:p>
      </dgm:t>
    </dgm:pt>
    <dgm:pt modelId="{9A54E56F-5358-4B22-8DE2-06AA3A10FAF4}" type="pres">
      <dgm:prSet presAssocID="{120CE0D2-1B4A-438F-8431-DA9E5A3A77C5}" presName="vert2" presStyleCnt="0"/>
      <dgm:spPr/>
    </dgm:pt>
    <dgm:pt modelId="{DC410A93-8912-43A4-A293-03190AADB71A}" type="pres">
      <dgm:prSet presAssocID="{120CE0D2-1B4A-438F-8431-DA9E5A3A77C5}" presName="thinLine2b" presStyleLbl="callout" presStyleIdx="1" presStyleCnt="4"/>
      <dgm:spPr/>
    </dgm:pt>
    <dgm:pt modelId="{CF9759B4-326E-46F3-9DE0-CE5DFF236BDD}" type="pres">
      <dgm:prSet presAssocID="{120CE0D2-1B4A-438F-8431-DA9E5A3A77C5}" presName="vertSpace2b" presStyleCnt="0"/>
      <dgm:spPr/>
    </dgm:pt>
    <dgm:pt modelId="{8A764F2F-637D-4226-B243-D2EE1F032190}" type="pres">
      <dgm:prSet presAssocID="{9A173B87-5BEE-48F6-B274-8F603451EEBB}" presName="horz2" presStyleCnt="0"/>
      <dgm:spPr/>
    </dgm:pt>
    <dgm:pt modelId="{DF72E06C-AE92-4F38-96E0-D1E06C48F7F7}" type="pres">
      <dgm:prSet presAssocID="{9A173B87-5BEE-48F6-B274-8F603451EEBB}" presName="horzSpace2" presStyleCnt="0"/>
      <dgm:spPr/>
    </dgm:pt>
    <dgm:pt modelId="{D6AB648F-6BAE-4217-8A1C-9CD75B7FE6F1}" type="pres">
      <dgm:prSet presAssocID="{9A173B87-5BEE-48F6-B274-8F603451EEBB}" presName="tx2" presStyleLbl="revTx" presStyleIdx="3" presStyleCnt="5" custScaleX="126226"/>
      <dgm:spPr/>
      <dgm:t>
        <a:bodyPr/>
        <a:lstStyle/>
        <a:p>
          <a:endParaRPr lang="ru-RU"/>
        </a:p>
      </dgm:t>
    </dgm:pt>
    <dgm:pt modelId="{D04E538E-1548-4930-9F9D-1CA832F7623F}" type="pres">
      <dgm:prSet presAssocID="{9A173B87-5BEE-48F6-B274-8F603451EEBB}" presName="vert2" presStyleCnt="0"/>
      <dgm:spPr/>
    </dgm:pt>
    <dgm:pt modelId="{44A7C297-A677-4544-A9BA-B4F20BE36F1C}" type="pres">
      <dgm:prSet presAssocID="{9A173B87-5BEE-48F6-B274-8F603451EEBB}" presName="thinLine2b" presStyleLbl="callout" presStyleIdx="2" presStyleCnt="4"/>
      <dgm:spPr/>
    </dgm:pt>
    <dgm:pt modelId="{B49F52A6-ED52-45B3-8D0D-9F1F96719AA4}" type="pres">
      <dgm:prSet presAssocID="{9A173B87-5BEE-48F6-B274-8F603451EEBB}" presName="vertSpace2b" presStyleCnt="0"/>
      <dgm:spPr/>
    </dgm:pt>
    <dgm:pt modelId="{F76BB4AA-5B36-4183-9678-F3CFA37AFC1D}" type="pres">
      <dgm:prSet presAssocID="{A3483D8D-7C88-44AC-B352-7F7F306D5695}" presName="horz2" presStyleCnt="0"/>
      <dgm:spPr/>
    </dgm:pt>
    <dgm:pt modelId="{0E0EA685-7ECB-4FD6-A980-6F50257A6D76}" type="pres">
      <dgm:prSet presAssocID="{A3483D8D-7C88-44AC-B352-7F7F306D5695}" presName="horzSpace2" presStyleCnt="0"/>
      <dgm:spPr/>
    </dgm:pt>
    <dgm:pt modelId="{12E5135C-5B26-427B-96D9-C1A6D8A7AEE6}" type="pres">
      <dgm:prSet presAssocID="{A3483D8D-7C88-44AC-B352-7F7F306D5695}" presName="tx2" presStyleLbl="revTx" presStyleIdx="4" presStyleCnt="5"/>
      <dgm:spPr/>
      <dgm:t>
        <a:bodyPr/>
        <a:lstStyle/>
        <a:p>
          <a:endParaRPr lang="ru-RU"/>
        </a:p>
      </dgm:t>
    </dgm:pt>
    <dgm:pt modelId="{BAAD3B57-0429-4DFF-9DE4-0D2C0274AD2A}" type="pres">
      <dgm:prSet presAssocID="{A3483D8D-7C88-44AC-B352-7F7F306D5695}" presName="vert2" presStyleCnt="0"/>
      <dgm:spPr/>
    </dgm:pt>
    <dgm:pt modelId="{B87A283E-DB62-49E2-8CEC-43424269BE9E}" type="pres">
      <dgm:prSet presAssocID="{A3483D8D-7C88-44AC-B352-7F7F306D5695}" presName="thinLine2b" presStyleLbl="callout" presStyleIdx="3" presStyleCnt="4"/>
      <dgm:spPr/>
    </dgm:pt>
    <dgm:pt modelId="{A81D37F1-D39C-4A7B-95CE-C3276F2B7352}" type="pres">
      <dgm:prSet presAssocID="{A3483D8D-7C88-44AC-B352-7F7F306D5695}" presName="vertSpace2b" presStyleCnt="0"/>
      <dgm:spPr/>
    </dgm:pt>
  </dgm:ptLst>
  <dgm:cxnLst>
    <dgm:cxn modelId="{F46FFA9D-0E47-4FCD-8B95-613C2F222563}" type="presOf" srcId="{497E42BD-E4A0-44D1-8798-853864010EB4}" destId="{E65320BA-E3B8-4386-9AD0-0EB63E9A3815}" srcOrd="0" destOrd="0" presId="urn:microsoft.com/office/officeart/2008/layout/LinedList"/>
    <dgm:cxn modelId="{9FA74FAE-E666-4DF1-9887-B264E9835207}" type="presOf" srcId="{A3483D8D-7C88-44AC-B352-7F7F306D5695}" destId="{12E5135C-5B26-427B-96D9-C1A6D8A7AEE6}" srcOrd="0" destOrd="0" presId="urn:microsoft.com/office/officeart/2008/layout/LinedList"/>
    <dgm:cxn modelId="{BBE7C62D-F525-48C8-954D-051A29AF6F5F}" type="presOf" srcId="{9BC499D5-7542-48D5-91CC-87F685873DC9}" destId="{1FF27454-4EB3-406F-BC39-5405E560590C}" srcOrd="0" destOrd="0" presId="urn:microsoft.com/office/officeart/2008/layout/LinedList"/>
    <dgm:cxn modelId="{EB2CF142-F3CE-4469-B109-9F77247E9429}" srcId="{1FC4A4EC-BD84-472F-A328-7B4430F8D611}" destId="{9A173B87-5BEE-48F6-B274-8F603451EEBB}" srcOrd="2" destOrd="0" parTransId="{1AD48B58-9546-49E8-B276-E4DED50C22DE}" sibTransId="{ABAE5F83-AA02-46C5-B20B-6D0D1ACA66AD}"/>
    <dgm:cxn modelId="{6A554254-C558-4082-B5B8-473AC793C2B7}" srcId="{1FC4A4EC-BD84-472F-A328-7B4430F8D611}" destId="{120CE0D2-1B4A-438F-8431-DA9E5A3A77C5}" srcOrd="1" destOrd="0" parTransId="{E97EF0FD-2535-45BE-9FA8-C9BF4138BB24}" sibTransId="{C67EB1B0-12C7-4DCA-B6D1-65BED6849DDB}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E4D5FF4C-55BC-4B15-A31A-A476E77D1084}" srcId="{1FC4A4EC-BD84-472F-A328-7B4430F8D611}" destId="{A3483D8D-7C88-44AC-B352-7F7F306D5695}" srcOrd="3" destOrd="0" parTransId="{76CC9AD1-2BE3-425D-A24F-666D1E426068}" sibTransId="{A20F80A9-65FC-4B38-A50E-E1022280C1BA}"/>
    <dgm:cxn modelId="{7644125E-366D-4B79-86C1-976ECBACF787}" type="presOf" srcId="{1FC4A4EC-BD84-472F-A328-7B4430F8D611}" destId="{E6DB992A-F48C-4A4A-8418-FFB757BA229A}" srcOrd="0" destOrd="0" presId="urn:microsoft.com/office/officeart/2008/layout/LinedList"/>
    <dgm:cxn modelId="{E80B17A1-99EB-4CF4-9856-763CD4534D2E}" type="presOf" srcId="{9A173B87-5BEE-48F6-B274-8F603451EEBB}" destId="{D6AB648F-6BAE-4217-8A1C-9CD75B7FE6F1}" srcOrd="0" destOrd="0" presId="urn:microsoft.com/office/officeart/2008/layout/LinedList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30EDD0B0-B510-4BA6-B318-FE0C007CA912}" type="presOf" srcId="{120CE0D2-1B4A-438F-8431-DA9E5A3A77C5}" destId="{6F9DA315-7854-4E27-B037-84A70C43ABC0}" srcOrd="0" destOrd="0" presId="urn:microsoft.com/office/officeart/2008/layout/LinedList"/>
    <dgm:cxn modelId="{6D07E718-374E-407D-A484-9617D785DF98}" type="presParOf" srcId="{1FF27454-4EB3-406F-BC39-5405E560590C}" destId="{00616C8F-2568-4363-86C3-62E1280322E8}" srcOrd="0" destOrd="0" presId="urn:microsoft.com/office/officeart/2008/layout/LinedList"/>
    <dgm:cxn modelId="{D63DEE2D-9999-46FD-BCD9-22387D06BCF0}" type="presParOf" srcId="{1FF27454-4EB3-406F-BC39-5405E560590C}" destId="{F8E678E5-188C-4E66-A252-9A70693DB1AB}" srcOrd="1" destOrd="0" presId="urn:microsoft.com/office/officeart/2008/layout/LinedList"/>
    <dgm:cxn modelId="{3AB4E0FE-0821-4A91-86A9-FE50A8CCCE1D}" type="presParOf" srcId="{F8E678E5-188C-4E66-A252-9A70693DB1AB}" destId="{E6DB992A-F48C-4A4A-8418-FFB757BA229A}" srcOrd="0" destOrd="0" presId="urn:microsoft.com/office/officeart/2008/layout/LinedList"/>
    <dgm:cxn modelId="{918F7A20-BF46-4EE6-AB41-691EA582AF5C}" type="presParOf" srcId="{F8E678E5-188C-4E66-A252-9A70693DB1AB}" destId="{7244AB87-14C3-4C8E-9DE3-1F28D369C354}" srcOrd="1" destOrd="0" presId="urn:microsoft.com/office/officeart/2008/layout/LinedList"/>
    <dgm:cxn modelId="{5F239BFF-4CEF-4DD8-A599-10A855E57159}" type="presParOf" srcId="{7244AB87-14C3-4C8E-9DE3-1F28D369C354}" destId="{9F78FF48-FE83-41ED-9EF2-EEADFB0E37B6}" srcOrd="0" destOrd="0" presId="urn:microsoft.com/office/officeart/2008/layout/LinedList"/>
    <dgm:cxn modelId="{E07FD4AE-C3E5-49A8-8F77-2286E87D38FB}" type="presParOf" srcId="{7244AB87-14C3-4C8E-9DE3-1F28D369C354}" destId="{C98C121A-CED5-44A2-A2CE-BDA5D4F085ED}" srcOrd="1" destOrd="0" presId="urn:microsoft.com/office/officeart/2008/layout/LinedList"/>
    <dgm:cxn modelId="{D9678692-C273-4EE8-AC1A-B95F0782C710}" type="presParOf" srcId="{C98C121A-CED5-44A2-A2CE-BDA5D4F085ED}" destId="{56724CEC-6109-4476-9DB5-5A5E41A3D17B}" srcOrd="0" destOrd="0" presId="urn:microsoft.com/office/officeart/2008/layout/LinedList"/>
    <dgm:cxn modelId="{EE65221F-04BA-4F4C-921B-CCB9B5395902}" type="presParOf" srcId="{C98C121A-CED5-44A2-A2CE-BDA5D4F085ED}" destId="{E65320BA-E3B8-4386-9AD0-0EB63E9A3815}" srcOrd="1" destOrd="0" presId="urn:microsoft.com/office/officeart/2008/layout/LinedList"/>
    <dgm:cxn modelId="{1A5F3D95-DC66-4F84-B5B9-9BA956AFAA13}" type="presParOf" srcId="{C98C121A-CED5-44A2-A2CE-BDA5D4F085ED}" destId="{30157B64-D2DB-4287-ADAD-EFE2C8F5F1BB}" srcOrd="2" destOrd="0" presId="urn:microsoft.com/office/officeart/2008/layout/LinedList"/>
    <dgm:cxn modelId="{42931573-D108-40FB-8B60-F047F0672584}" type="presParOf" srcId="{7244AB87-14C3-4C8E-9DE3-1F28D369C354}" destId="{E9189F7C-2500-4382-BABF-9CA31A1B8107}" srcOrd="2" destOrd="0" presId="urn:microsoft.com/office/officeart/2008/layout/LinedList"/>
    <dgm:cxn modelId="{EE414503-76E6-4DA2-80F1-870316742A8D}" type="presParOf" srcId="{7244AB87-14C3-4C8E-9DE3-1F28D369C354}" destId="{A745C9F4-AF3F-435E-8D6D-0947F077E294}" srcOrd="3" destOrd="0" presId="urn:microsoft.com/office/officeart/2008/layout/LinedList"/>
    <dgm:cxn modelId="{D7EA0400-A705-41F9-AEB5-CA08A923D880}" type="presParOf" srcId="{7244AB87-14C3-4C8E-9DE3-1F28D369C354}" destId="{426261EE-372A-4AB1-816E-E8A62368FF6C}" srcOrd="4" destOrd="0" presId="urn:microsoft.com/office/officeart/2008/layout/LinedList"/>
    <dgm:cxn modelId="{E23DA00A-5A25-4965-ACC9-66D8EFB1EF96}" type="presParOf" srcId="{426261EE-372A-4AB1-816E-E8A62368FF6C}" destId="{1C79E520-B4EF-4871-A977-1F74CA6D5998}" srcOrd="0" destOrd="0" presId="urn:microsoft.com/office/officeart/2008/layout/LinedList"/>
    <dgm:cxn modelId="{A1978CC0-B933-4E39-8AE1-9739BA393043}" type="presParOf" srcId="{426261EE-372A-4AB1-816E-E8A62368FF6C}" destId="{6F9DA315-7854-4E27-B037-84A70C43ABC0}" srcOrd="1" destOrd="0" presId="urn:microsoft.com/office/officeart/2008/layout/LinedList"/>
    <dgm:cxn modelId="{5CECDA7A-4CF9-41AB-954E-F4187C5A109B}" type="presParOf" srcId="{426261EE-372A-4AB1-816E-E8A62368FF6C}" destId="{9A54E56F-5358-4B22-8DE2-06AA3A10FAF4}" srcOrd="2" destOrd="0" presId="urn:microsoft.com/office/officeart/2008/layout/LinedList"/>
    <dgm:cxn modelId="{8E357026-8047-494B-8F40-A8EC0A5A0A80}" type="presParOf" srcId="{7244AB87-14C3-4C8E-9DE3-1F28D369C354}" destId="{DC410A93-8912-43A4-A293-03190AADB71A}" srcOrd="5" destOrd="0" presId="urn:microsoft.com/office/officeart/2008/layout/LinedList"/>
    <dgm:cxn modelId="{9CBE0EEC-D2C5-467B-A143-C483E76A5234}" type="presParOf" srcId="{7244AB87-14C3-4C8E-9DE3-1F28D369C354}" destId="{CF9759B4-326E-46F3-9DE0-CE5DFF236BDD}" srcOrd="6" destOrd="0" presId="urn:microsoft.com/office/officeart/2008/layout/LinedList"/>
    <dgm:cxn modelId="{FD91FF77-B425-4C52-AB40-FB8B0F730CBC}" type="presParOf" srcId="{7244AB87-14C3-4C8E-9DE3-1F28D369C354}" destId="{8A764F2F-637D-4226-B243-D2EE1F032190}" srcOrd="7" destOrd="0" presId="urn:microsoft.com/office/officeart/2008/layout/LinedList"/>
    <dgm:cxn modelId="{8E416953-96F2-4D2E-B8C2-26F2A5FA86A5}" type="presParOf" srcId="{8A764F2F-637D-4226-B243-D2EE1F032190}" destId="{DF72E06C-AE92-4F38-96E0-D1E06C48F7F7}" srcOrd="0" destOrd="0" presId="urn:microsoft.com/office/officeart/2008/layout/LinedList"/>
    <dgm:cxn modelId="{7DEE1902-0895-466F-BC8B-1AD3CDDC5F38}" type="presParOf" srcId="{8A764F2F-637D-4226-B243-D2EE1F032190}" destId="{D6AB648F-6BAE-4217-8A1C-9CD75B7FE6F1}" srcOrd="1" destOrd="0" presId="urn:microsoft.com/office/officeart/2008/layout/LinedList"/>
    <dgm:cxn modelId="{1B9D6E0A-5B99-42B3-9AC4-909654D84CF5}" type="presParOf" srcId="{8A764F2F-637D-4226-B243-D2EE1F032190}" destId="{D04E538E-1548-4930-9F9D-1CA832F7623F}" srcOrd="2" destOrd="0" presId="urn:microsoft.com/office/officeart/2008/layout/LinedList"/>
    <dgm:cxn modelId="{50989173-087B-43FE-B297-79A020026F44}" type="presParOf" srcId="{7244AB87-14C3-4C8E-9DE3-1F28D369C354}" destId="{44A7C297-A677-4544-A9BA-B4F20BE36F1C}" srcOrd="8" destOrd="0" presId="urn:microsoft.com/office/officeart/2008/layout/LinedList"/>
    <dgm:cxn modelId="{0D0E87C5-CDAB-436D-843D-0E8A754E065E}" type="presParOf" srcId="{7244AB87-14C3-4C8E-9DE3-1F28D369C354}" destId="{B49F52A6-ED52-45B3-8D0D-9F1F96719AA4}" srcOrd="9" destOrd="0" presId="urn:microsoft.com/office/officeart/2008/layout/LinedList"/>
    <dgm:cxn modelId="{FFCD2676-740D-4124-9B08-A7B0F3C2674E}" type="presParOf" srcId="{7244AB87-14C3-4C8E-9DE3-1F28D369C354}" destId="{F76BB4AA-5B36-4183-9678-F3CFA37AFC1D}" srcOrd="10" destOrd="0" presId="urn:microsoft.com/office/officeart/2008/layout/LinedList"/>
    <dgm:cxn modelId="{B966A84F-38D1-452C-9E51-37039CCB3848}" type="presParOf" srcId="{F76BB4AA-5B36-4183-9678-F3CFA37AFC1D}" destId="{0E0EA685-7ECB-4FD6-A980-6F50257A6D76}" srcOrd="0" destOrd="0" presId="urn:microsoft.com/office/officeart/2008/layout/LinedList"/>
    <dgm:cxn modelId="{9995A491-31AB-4337-8B7E-C8808634E7C9}" type="presParOf" srcId="{F76BB4AA-5B36-4183-9678-F3CFA37AFC1D}" destId="{12E5135C-5B26-427B-96D9-C1A6D8A7AEE6}" srcOrd="1" destOrd="0" presId="urn:microsoft.com/office/officeart/2008/layout/LinedList"/>
    <dgm:cxn modelId="{480C966A-83F6-4F3B-B75A-2B0A38854E21}" type="presParOf" srcId="{F76BB4AA-5B36-4183-9678-F3CFA37AFC1D}" destId="{BAAD3B57-0429-4DFF-9DE4-0D2C0274AD2A}" srcOrd="2" destOrd="0" presId="urn:microsoft.com/office/officeart/2008/layout/LinedList"/>
    <dgm:cxn modelId="{923AA503-F12A-450F-8DF1-FE14D41C24A0}" type="presParOf" srcId="{7244AB87-14C3-4C8E-9DE3-1F28D369C354}" destId="{B87A283E-DB62-49E2-8CEC-43424269BE9E}" srcOrd="11" destOrd="0" presId="urn:microsoft.com/office/officeart/2008/layout/LinedList"/>
    <dgm:cxn modelId="{1BDBCCDF-3CC8-496F-90AC-ECB931C31E2A}" type="presParOf" srcId="{7244AB87-14C3-4C8E-9DE3-1F28D369C354}" destId="{A81D37F1-D39C-4A7B-95CE-C3276F2B7352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Регулярно очищайте поверхности и устройства, к которым вы прикасаетесь (клавиатура, оргтехника общего использования, экран смартфона, пульты, дверные ручки и поручни)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A3483D8D-7C88-44AC-B352-7F7F306D5695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проветривайте помещение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76CC9AD1-2BE3-425D-A24F-666D1E426068}" type="parTrans" cxnId="{E4D5FF4C-55BC-4B15-A31A-A476E77D1084}">
      <dgm:prSet/>
      <dgm:spPr/>
      <dgm:t>
        <a:bodyPr/>
        <a:lstStyle/>
        <a:p>
          <a:endParaRPr lang="ru-RU"/>
        </a:p>
      </dgm:t>
    </dgm:pt>
    <dgm:pt modelId="{A20F80A9-65FC-4B38-A50E-E1022280C1BA}" type="sibTrans" cxnId="{E4D5FF4C-55BC-4B15-A31A-A476E77D1084}">
      <dgm:prSet/>
      <dgm:spPr/>
      <dgm:t>
        <a:bodyPr/>
        <a:lstStyle/>
        <a:p>
          <a:endParaRPr lang="ru-RU"/>
        </a:p>
      </dgm:t>
    </dgm:pt>
    <dgm:pt modelId="{D444AFB5-730A-49FF-9DE2-4057CA6EC22C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Избегайте приветственных рукопожатий и поцелуев в щеку.</a:t>
          </a:r>
          <a:endParaRPr lang="ru-RU" sz="2400" b="1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gm:t>
    </dgm:pt>
    <dgm:pt modelId="{01F751F0-4D2A-42EC-A765-54C238B3C647}" type="parTrans" cxnId="{2A9ED84D-F408-4C07-AF25-FC4B42E53766}">
      <dgm:prSet/>
      <dgm:spPr/>
      <dgm:t>
        <a:bodyPr/>
        <a:lstStyle/>
        <a:p>
          <a:endParaRPr lang="ru-RU"/>
        </a:p>
      </dgm:t>
    </dgm:pt>
    <dgm:pt modelId="{23B018BB-493C-4904-900B-4AAD6612C244}" type="sibTrans" cxnId="{2A9ED84D-F408-4C07-AF25-FC4B42E53766}">
      <dgm:prSet/>
      <dgm:spPr/>
      <dgm:t>
        <a:bodyPr/>
        <a:lstStyle/>
        <a:p>
          <a:endParaRPr lang="ru-RU"/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4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4" custScaleX="153367" custScaleY="115802" custLinFactNeighborX="-518" custLinFactNeighborY="-508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3"/>
      <dgm:spPr/>
    </dgm:pt>
    <dgm:pt modelId="{A745C9F4-AF3F-435E-8D6D-0947F077E294}" type="pres">
      <dgm:prSet presAssocID="{497E42BD-E4A0-44D1-8798-853864010EB4}" presName="vertSpace2b" presStyleCnt="0"/>
      <dgm:spPr/>
    </dgm:pt>
    <dgm:pt modelId="{1A20BB53-876D-4E21-8070-AD44089525CC}" type="pres">
      <dgm:prSet presAssocID="{D444AFB5-730A-49FF-9DE2-4057CA6EC22C}" presName="horz2" presStyleCnt="0"/>
      <dgm:spPr/>
    </dgm:pt>
    <dgm:pt modelId="{BE3F1DD2-7777-47D1-B0B6-CA7D06EDBACA}" type="pres">
      <dgm:prSet presAssocID="{D444AFB5-730A-49FF-9DE2-4057CA6EC22C}" presName="horzSpace2" presStyleCnt="0"/>
      <dgm:spPr/>
    </dgm:pt>
    <dgm:pt modelId="{E5514C43-1A1D-4479-9BAB-A8A4DD0E174E}" type="pres">
      <dgm:prSet presAssocID="{D444AFB5-730A-49FF-9DE2-4057CA6EC22C}" presName="tx2" presStyleLbl="revTx" presStyleIdx="2" presStyleCnt="4" custScaleX="149193" custScaleY="63588" custLinFactNeighborY="-6296"/>
      <dgm:spPr/>
      <dgm:t>
        <a:bodyPr/>
        <a:lstStyle/>
        <a:p>
          <a:endParaRPr lang="ru-RU"/>
        </a:p>
      </dgm:t>
    </dgm:pt>
    <dgm:pt modelId="{5E942B23-5163-458F-96B2-0EF2195A3DB3}" type="pres">
      <dgm:prSet presAssocID="{D444AFB5-730A-49FF-9DE2-4057CA6EC22C}" presName="vert2" presStyleCnt="0"/>
      <dgm:spPr/>
    </dgm:pt>
    <dgm:pt modelId="{CC3F2B7A-9373-416E-8EB6-88723E93C75A}" type="pres">
      <dgm:prSet presAssocID="{D444AFB5-730A-49FF-9DE2-4057CA6EC22C}" presName="thinLine2b" presStyleLbl="callout" presStyleIdx="1" presStyleCnt="3"/>
      <dgm:spPr/>
    </dgm:pt>
    <dgm:pt modelId="{96D75491-DC95-418E-A4A2-578D8588C1F0}" type="pres">
      <dgm:prSet presAssocID="{D444AFB5-730A-49FF-9DE2-4057CA6EC22C}" presName="vertSpace2b" presStyleCnt="0"/>
      <dgm:spPr/>
    </dgm:pt>
    <dgm:pt modelId="{F76BB4AA-5B36-4183-9678-F3CFA37AFC1D}" type="pres">
      <dgm:prSet presAssocID="{A3483D8D-7C88-44AC-B352-7F7F306D5695}" presName="horz2" presStyleCnt="0"/>
      <dgm:spPr/>
    </dgm:pt>
    <dgm:pt modelId="{0E0EA685-7ECB-4FD6-A980-6F50257A6D76}" type="pres">
      <dgm:prSet presAssocID="{A3483D8D-7C88-44AC-B352-7F7F306D5695}" presName="horzSpace2" presStyleCnt="0"/>
      <dgm:spPr/>
    </dgm:pt>
    <dgm:pt modelId="{12E5135C-5B26-427B-96D9-C1A6D8A7AEE6}" type="pres">
      <dgm:prSet presAssocID="{A3483D8D-7C88-44AC-B352-7F7F306D5695}" presName="tx2" presStyleLbl="revTx" presStyleIdx="3" presStyleCnt="4" custScaleX="145574" custScaleY="50959" custLinFactNeighborX="568" custLinFactNeighborY="-862"/>
      <dgm:spPr/>
      <dgm:t>
        <a:bodyPr/>
        <a:lstStyle/>
        <a:p>
          <a:endParaRPr lang="ru-RU"/>
        </a:p>
      </dgm:t>
    </dgm:pt>
    <dgm:pt modelId="{BAAD3B57-0429-4DFF-9DE4-0D2C0274AD2A}" type="pres">
      <dgm:prSet presAssocID="{A3483D8D-7C88-44AC-B352-7F7F306D5695}" presName="vert2" presStyleCnt="0"/>
      <dgm:spPr/>
    </dgm:pt>
    <dgm:pt modelId="{B87A283E-DB62-49E2-8CEC-43424269BE9E}" type="pres">
      <dgm:prSet presAssocID="{A3483D8D-7C88-44AC-B352-7F7F306D5695}" presName="thinLine2b" presStyleLbl="callout" presStyleIdx="2" presStyleCnt="3"/>
      <dgm:spPr/>
    </dgm:pt>
    <dgm:pt modelId="{A81D37F1-D39C-4A7B-95CE-C3276F2B7352}" type="pres">
      <dgm:prSet presAssocID="{A3483D8D-7C88-44AC-B352-7F7F306D5695}" presName="vertSpace2b" presStyleCnt="0"/>
      <dgm:spPr/>
    </dgm:pt>
  </dgm:ptLst>
  <dgm:cxnLst>
    <dgm:cxn modelId="{EB003A3D-9959-48C8-A2D3-7C357E3532C7}" type="presOf" srcId="{1FC4A4EC-BD84-472F-A328-7B4430F8D611}" destId="{E6DB992A-F48C-4A4A-8418-FFB757BA229A}" srcOrd="0" destOrd="0" presId="urn:microsoft.com/office/officeart/2008/layout/LinedList"/>
    <dgm:cxn modelId="{7CF7A19C-A3D2-4E23-93B1-3A10A4D84EF7}" type="presOf" srcId="{D444AFB5-730A-49FF-9DE2-4057CA6EC22C}" destId="{E5514C43-1A1D-4479-9BAB-A8A4DD0E174E}" srcOrd="0" destOrd="0" presId="urn:microsoft.com/office/officeart/2008/layout/LinedList"/>
    <dgm:cxn modelId="{40FA174C-C2BF-4B1C-93A2-1920C49737A7}" type="presOf" srcId="{9BC499D5-7542-48D5-91CC-87F685873DC9}" destId="{1FF27454-4EB3-406F-BC39-5405E560590C}" srcOrd="0" destOrd="0" presId="urn:microsoft.com/office/officeart/2008/layout/LinedList"/>
    <dgm:cxn modelId="{F0DCD1AE-D5B2-49A6-8C23-97E900E8E62B}" type="presOf" srcId="{497E42BD-E4A0-44D1-8798-853864010EB4}" destId="{E65320BA-E3B8-4386-9AD0-0EB63E9A3815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E4D5FF4C-55BC-4B15-A31A-A476E77D1084}" srcId="{1FC4A4EC-BD84-472F-A328-7B4430F8D611}" destId="{A3483D8D-7C88-44AC-B352-7F7F306D5695}" srcOrd="2" destOrd="0" parTransId="{76CC9AD1-2BE3-425D-A24F-666D1E426068}" sibTransId="{A20F80A9-65FC-4B38-A50E-E1022280C1BA}"/>
    <dgm:cxn modelId="{62368D5C-5B48-497F-99E1-A7639D29E8E0}" type="presOf" srcId="{A3483D8D-7C88-44AC-B352-7F7F306D5695}" destId="{12E5135C-5B26-427B-96D9-C1A6D8A7AEE6}" srcOrd="0" destOrd="0" presId="urn:microsoft.com/office/officeart/2008/layout/LinedList"/>
    <dgm:cxn modelId="{2A9ED84D-F408-4C07-AF25-FC4B42E53766}" srcId="{1FC4A4EC-BD84-472F-A328-7B4430F8D611}" destId="{D444AFB5-730A-49FF-9DE2-4057CA6EC22C}" srcOrd="1" destOrd="0" parTransId="{01F751F0-4D2A-42EC-A765-54C238B3C647}" sibTransId="{23B018BB-493C-4904-900B-4AAD6612C244}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62576AF4-8940-423B-86D2-BC8D33C1432E}" type="presParOf" srcId="{1FF27454-4EB3-406F-BC39-5405E560590C}" destId="{00616C8F-2568-4363-86C3-62E1280322E8}" srcOrd="0" destOrd="0" presId="urn:microsoft.com/office/officeart/2008/layout/LinedList"/>
    <dgm:cxn modelId="{8864FCCD-8379-4351-BD06-B05B24F9770E}" type="presParOf" srcId="{1FF27454-4EB3-406F-BC39-5405E560590C}" destId="{F8E678E5-188C-4E66-A252-9A70693DB1AB}" srcOrd="1" destOrd="0" presId="urn:microsoft.com/office/officeart/2008/layout/LinedList"/>
    <dgm:cxn modelId="{96C33042-BA53-4873-8662-DE9A3316563F}" type="presParOf" srcId="{F8E678E5-188C-4E66-A252-9A70693DB1AB}" destId="{E6DB992A-F48C-4A4A-8418-FFB757BA229A}" srcOrd="0" destOrd="0" presId="urn:microsoft.com/office/officeart/2008/layout/LinedList"/>
    <dgm:cxn modelId="{4BA7B357-58D5-4600-81FF-1189B5BC0098}" type="presParOf" srcId="{F8E678E5-188C-4E66-A252-9A70693DB1AB}" destId="{7244AB87-14C3-4C8E-9DE3-1F28D369C354}" srcOrd="1" destOrd="0" presId="urn:microsoft.com/office/officeart/2008/layout/LinedList"/>
    <dgm:cxn modelId="{4608D563-364F-427A-ADC5-2B461047C9E6}" type="presParOf" srcId="{7244AB87-14C3-4C8E-9DE3-1F28D369C354}" destId="{9F78FF48-FE83-41ED-9EF2-EEADFB0E37B6}" srcOrd="0" destOrd="0" presId="urn:microsoft.com/office/officeart/2008/layout/LinedList"/>
    <dgm:cxn modelId="{5D8C1650-A261-410A-A113-320B5A8B5F82}" type="presParOf" srcId="{7244AB87-14C3-4C8E-9DE3-1F28D369C354}" destId="{C98C121A-CED5-44A2-A2CE-BDA5D4F085ED}" srcOrd="1" destOrd="0" presId="urn:microsoft.com/office/officeart/2008/layout/LinedList"/>
    <dgm:cxn modelId="{BB08E482-A710-4AAE-9452-42596769231E}" type="presParOf" srcId="{C98C121A-CED5-44A2-A2CE-BDA5D4F085ED}" destId="{56724CEC-6109-4476-9DB5-5A5E41A3D17B}" srcOrd="0" destOrd="0" presId="urn:microsoft.com/office/officeart/2008/layout/LinedList"/>
    <dgm:cxn modelId="{C087DC6E-1A40-4A23-BB18-D8E4B8274C81}" type="presParOf" srcId="{C98C121A-CED5-44A2-A2CE-BDA5D4F085ED}" destId="{E65320BA-E3B8-4386-9AD0-0EB63E9A3815}" srcOrd="1" destOrd="0" presId="urn:microsoft.com/office/officeart/2008/layout/LinedList"/>
    <dgm:cxn modelId="{4627EC4C-492F-4428-B258-2F82B2280C83}" type="presParOf" srcId="{C98C121A-CED5-44A2-A2CE-BDA5D4F085ED}" destId="{30157B64-D2DB-4287-ADAD-EFE2C8F5F1BB}" srcOrd="2" destOrd="0" presId="urn:microsoft.com/office/officeart/2008/layout/LinedList"/>
    <dgm:cxn modelId="{6981C51D-35DA-4A7D-A463-9E5C4393A793}" type="presParOf" srcId="{7244AB87-14C3-4C8E-9DE3-1F28D369C354}" destId="{E9189F7C-2500-4382-BABF-9CA31A1B8107}" srcOrd="2" destOrd="0" presId="urn:microsoft.com/office/officeart/2008/layout/LinedList"/>
    <dgm:cxn modelId="{ABFE2855-E10C-49A1-909C-DEECAF725656}" type="presParOf" srcId="{7244AB87-14C3-4C8E-9DE3-1F28D369C354}" destId="{A745C9F4-AF3F-435E-8D6D-0947F077E294}" srcOrd="3" destOrd="0" presId="urn:microsoft.com/office/officeart/2008/layout/LinedList"/>
    <dgm:cxn modelId="{01E846EF-8E9E-438D-8BA2-A03A1C9A3E61}" type="presParOf" srcId="{7244AB87-14C3-4C8E-9DE3-1F28D369C354}" destId="{1A20BB53-876D-4E21-8070-AD44089525CC}" srcOrd="4" destOrd="0" presId="urn:microsoft.com/office/officeart/2008/layout/LinedList"/>
    <dgm:cxn modelId="{E620DE44-5CD3-47C7-8E76-B4FAF81ED419}" type="presParOf" srcId="{1A20BB53-876D-4E21-8070-AD44089525CC}" destId="{BE3F1DD2-7777-47D1-B0B6-CA7D06EDBACA}" srcOrd="0" destOrd="0" presId="urn:microsoft.com/office/officeart/2008/layout/LinedList"/>
    <dgm:cxn modelId="{757C6C4D-89D4-4F31-9E1A-23165DE91747}" type="presParOf" srcId="{1A20BB53-876D-4E21-8070-AD44089525CC}" destId="{E5514C43-1A1D-4479-9BAB-A8A4DD0E174E}" srcOrd="1" destOrd="0" presId="urn:microsoft.com/office/officeart/2008/layout/LinedList"/>
    <dgm:cxn modelId="{6DC7159A-7A7C-4F4B-82B7-473DA7C04DDD}" type="presParOf" srcId="{1A20BB53-876D-4E21-8070-AD44089525CC}" destId="{5E942B23-5163-458F-96B2-0EF2195A3DB3}" srcOrd="2" destOrd="0" presId="urn:microsoft.com/office/officeart/2008/layout/LinedList"/>
    <dgm:cxn modelId="{5D30945F-07ED-4425-8EC5-99A12072DF78}" type="presParOf" srcId="{7244AB87-14C3-4C8E-9DE3-1F28D369C354}" destId="{CC3F2B7A-9373-416E-8EB6-88723E93C75A}" srcOrd="5" destOrd="0" presId="urn:microsoft.com/office/officeart/2008/layout/LinedList"/>
    <dgm:cxn modelId="{D8C85FA5-3C24-41F2-A397-DC0563DA75CE}" type="presParOf" srcId="{7244AB87-14C3-4C8E-9DE3-1F28D369C354}" destId="{96D75491-DC95-418E-A4A2-578D8588C1F0}" srcOrd="6" destOrd="0" presId="urn:microsoft.com/office/officeart/2008/layout/LinedList"/>
    <dgm:cxn modelId="{4E2D6CFF-B7DA-482B-B0DB-D08A09200353}" type="presParOf" srcId="{7244AB87-14C3-4C8E-9DE3-1F28D369C354}" destId="{F76BB4AA-5B36-4183-9678-F3CFA37AFC1D}" srcOrd="7" destOrd="0" presId="urn:microsoft.com/office/officeart/2008/layout/LinedList"/>
    <dgm:cxn modelId="{17BCF21F-7FA2-4DD3-BD3B-2DD8CA32D3D3}" type="presParOf" srcId="{F76BB4AA-5B36-4183-9678-F3CFA37AFC1D}" destId="{0E0EA685-7ECB-4FD6-A980-6F50257A6D76}" srcOrd="0" destOrd="0" presId="urn:microsoft.com/office/officeart/2008/layout/LinedList"/>
    <dgm:cxn modelId="{53B86180-6277-4C6B-A885-EE9AEDC63E58}" type="presParOf" srcId="{F76BB4AA-5B36-4183-9678-F3CFA37AFC1D}" destId="{12E5135C-5B26-427B-96D9-C1A6D8A7AEE6}" srcOrd="1" destOrd="0" presId="urn:microsoft.com/office/officeart/2008/layout/LinedList"/>
    <dgm:cxn modelId="{D89A69CB-08EC-405F-9EE2-9CF4FC47C069}" type="presParOf" srcId="{F76BB4AA-5B36-4183-9678-F3CFA37AFC1D}" destId="{BAAD3B57-0429-4DFF-9DE4-0D2C0274AD2A}" srcOrd="2" destOrd="0" presId="urn:microsoft.com/office/officeart/2008/layout/LinedList"/>
    <dgm:cxn modelId="{6D97CD76-FA61-4A1A-9F9E-99416E2D9147}" type="presParOf" srcId="{7244AB87-14C3-4C8E-9DE3-1F28D369C354}" destId="{B87A283E-DB62-49E2-8CEC-43424269BE9E}" srcOrd="8" destOrd="0" presId="urn:microsoft.com/office/officeart/2008/layout/LinedList"/>
    <dgm:cxn modelId="{71EBD3BF-CDB6-4BD8-9010-784A4C2F6EA1}" type="presParOf" srcId="{7244AB87-14C3-4C8E-9DE3-1F28D369C354}" destId="{A81D37F1-D39C-4A7B-95CE-C3276F2B735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C499D5-7542-48D5-91CC-87F685873DC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C4A4EC-BD84-472F-A328-7B4430F8D611}">
      <dgm:prSet phldrT="[Текст]" phldr="1" custT="1"/>
      <dgm:spPr/>
      <dgm:t>
        <a:bodyPr/>
        <a:lstStyle/>
        <a:p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D8318A24-64AC-40ED-BBA6-571F7D63904C}" type="par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BD7F0A2F-976F-4D40-AFFD-2A0C602BF761}" type="sibTrans" cxnId="{B38623DE-5364-46C8-AD98-3072DC5DC07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97E42BD-E4A0-44D1-8798-853864010EB4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Мойте руки с мылом, после того как прикасались к животным или продуктам животного происхождения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37F3A499-6486-44C2-AF66-7D3950026982}" type="par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501FB06-5943-4440-B4C1-4E24A3D20A2A}" type="sibTrans" cxnId="{78AC9266-979D-4438-8DC9-BF8FEFA8A8CC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C615B16-2F6A-4DF5-8CC4-8AFBF9263828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рук с глазами, носом и ртом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8FF56DA2-0C3D-4FA6-ABC1-47DFFDCCDA23}" type="par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7289837C-F6B5-4246-AC27-9BFB1D6DA00B}" type="sibTrans" cxnId="{1C0F5C9B-192B-4530-ACBA-EA70DF8E58AA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59DFE408-4ECD-477B-BE0C-FBBA6B135CCD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с больными животными или испорченным мясом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26E8D668-58F5-453A-966B-A3473B281AEE}" type="par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4B76ED59-500F-43F6-ADA0-739174EEF16A}" type="sibTrans" cxnId="{E056E982-AD67-400B-B597-C003DF656F8E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CE6D7479-1645-46F1-93F5-0C5B38AFB67A}">
      <dgm:prSet custT="1"/>
      <dgm:spPr/>
      <dgm:t>
        <a:bodyPr/>
        <a:lstStyle/>
        <a:p>
          <a:r>
            <a:rPr lang="ru-RU" sz="2400" b="1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с бродячими животными, твердыми или жидкими отходами жизнедеятельности животных на рынке </a:t>
          </a:r>
          <a:endParaRPr lang="ru-RU" sz="2400" b="1" dirty="0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0116A495-3E48-446A-BEF4-D0331F930680}" type="sib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98F73419-8A45-4B84-B928-6A0FB2E6A058}" type="parTrans" cxnId="{5BEFED1B-5B89-4BF4-B16A-785C7C931547}">
      <dgm:prSet/>
      <dgm:spPr/>
      <dgm:t>
        <a:bodyPr/>
        <a:lstStyle/>
        <a:p>
          <a:endParaRPr lang="ru-RU" sz="2400" b="1">
            <a:solidFill>
              <a:srgbClr val="002060"/>
            </a:solidFill>
            <a:latin typeface="Arial Narrow" panose="020B0606020202030204" pitchFamily="34" charset="0"/>
          </a:endParaRPr>
        </a:p>
      </dgm:t>
    </dgm:pt>
    <dgm:pt modelId="{1FF27454-4EB3-406F-BC39-5405E560590C}" type="pres">
      <dgm:prSet presAssocID="{9BC499D5-7542-48D5-91CC-87F685873DC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0616C8F-2568-4363-86C3-62E1280322E8}" type="pres">
      <dgm:prSet presAssocID="{1FC4A4EC-BD84-472F-A328-7B4430F8D611}" presName="thickLine" presStyleLbl="alignNode1" presStyleIdx="0" presStyleCnt="1"/>
      <dgm:spPr/>
    </dgm:pt>
    <dgm:pt modelId="{F8E678E5-188C-4E66-A252-9A70693DB1AB}" type="pres">
      <dgm:prSet presAssocID="{1FC4A4EC-BD84-472F-A328-7B4430F8D611}" presName="horz1" presStyleCnt="0"/>
      <dgm:spPr/>
    </dgm:pt>
    <dgm:pt modelId="{E6DB992A-F48C-4A4A-8418-FFB757BA229A}" type="pres">
      <dgm:prSet presAssocID="{1FC4A4EC-BD84-472F-A328-7B4430F8D611}" presName="tx1" presStyleLbl="revTx" presStyleIdx="0" presStyleCnt="5" custScaleX="41748"/>
      <dgm:spPr/>
      <dgm:t>
        <a:bodyPr/>
        <a:lstStyle/>
        <a:p>
          <a:endParaRPr lang="ru-RU"/>
        </a:p>
      </dgm:t>
    </dgm:pt>
    <dgm:pt modelId="{7244AB87-14C3-4C8E-9DE3-1F28D369C354}" type="pres">
      <dgm:prSet presAssocID="{1FC4A4EC-BD84-472F-A328-7B4430F8D611}" presName="vert1" presStyleCnt="0"/>
      <dgm:spPr/>
    </dgm:pt>
    <dgm:pt modelId="{9F78FF48-FE83-41ED-9EF2-EEADFB0E37B6}" type="pres">
      <dgm:prSet presAssocID="{497E42BD-E4A0-44D1-8798-853864010EB4}" presName="vertSpace2a" presStyleCnt="0"/>
      <dgm:spPr/>
    </dgm:pt>
    <dgm:pt modelId="{C98C121A-CED5-44A2-A2CE-BDA5D4F085ED}" type="pres">
      <dgm:prSet presAssocID="{497E42BD-E4A0-44D1-8798-853864010EB4}" presName="horz2" presStyleCnt="0"/>
      <dgm:spPr/>
    </dgm:pt>
    <dgm:pt modelId="{56724CEC-6109-4476-9DB5-5A5E41A3D17B}" type="pres">
      <dgm:prSet presAssocID="{497E42BD-E4A0-44D1-8798-853864010EB4}" presName="horzSpace2" presStyleCnt="0"/>
      <dgm:spPr/>
    </dgm:pt>
    <dgm:pt modelId="{E65320BA-E3B8-4386-9AD0-0EB63E9A3815}" type="pres">
      <dgm:prSet presAssocID="{497E42BD-E4A0-44D1-8798-853864010EB4}" presName="tx2" presStyleLbl="revTx" presStyleIdx="1" presStyleCnt="5" custScaleX="132067" custScaleY="81371"/>
      <dgm:spPr/>
      <dgm:t>
        <a:bodyPr/>
        <a:lstStyle/>
        <a:p>
          <a:endParaRPr lang="ru-RU"/>
        </a:p>
      </dgm:t>
    </dgm:pt>
    <dgm:pt modelId="{30157B64-D2DB-4287-ADAD-EFE2C8F5F1BB}" type="pres">
      <dgm:prSet presAssocID="{497E42BD-E4A0-44D1-8798-853864010EB4}" presName="vert2" presStyleCnt="0"/>
      <dgm:spPr/>
    </dgm:pt>
    <dgm:pt modelId="{E9189F7C-2500-4382-BABF-9CA31A1B8107}" type="pres">
      <dgm:prSet presAssocID="{497E42BD-E4A0-44D1-8798-853864010EB4}" presName="thinLine2b" presStyleLbl="callout" presStyleIdx="0" presStyleCnt="4"/>
      <dgm:spPr/>
    </dgm:pt>
    <dgm:pt modelId="{A745C9F4-AF3F-435E-8D6D-0947F077E294}" type="pres">
      <dgm:prSet presAssocID="{497E42BD-E4A0-44D1-8798-853864010EB4}" presName="vertSpace2b" presStyleCnt="0"/>
      <dgm:spPr/>
    </dgm:pt>
    <dgm:pt modelId="{F235DDDF-46CD-42A4-AFCA-E09283099A4B}" type="pres">
      <dgm:prSet presAssocID="{4C615B16-2F6A-4DF5-8CC4-8AFBF9263828}" presName="horz2" presStyleCnt="0"/>
      <dgm:spPr/>
    </dgm:pt>
    <dgm:pt modelId="{8DF4C782-D77D-4642-BAE9-B7DCCD23BDF3}" type="pres">
      <dgm:prSet presAssocID="{4C615B16-2F6A-4DF5-8CC4-8AFBF9263828}" presName="horzSpace2" presStyleCnt="0"/>
      <dgm:spPr/>
    </dgm:pt>
    <dgm:pt modelId="{B1451666-D76D-4317-84E9-D60660FD5557}" type="pres">
      <dgm:prSet presAssocID="{4C615B16-2F6A-4DF5-8CC4-8AFBF9263828}" presName="tx2" presStyleLbl="revTx" presStyleIdx="2" presStyleCnt="5" custScaleX="135026" custScaleY="68763"/>
      <dgm:spPr/>
      <dgm:t>
        <a:bodyPr/>
        <a:lstStyle/>
        <a:p>
          <a:endParaRPr lang="ru-RU"/>
        </a:p>
      </dgm:t>
    </dgm:pt>
    <dgm:pt modelId="{F0D8A593-752E-4A2B-8B13-F3B3FA0BF2FB}" type="pres">
      <dgm:prSet presAssocID="{4C615B16-2F6A-4DF5-8CC4-8AFBF9263828}" presName="vert2" presStyleCnt="0"/>
      <dgm:spPr/>
    </dgm:pt>
    <dgm:pt modelId="{469149D5-D41D-44E5-8346-35A4B01B042F}" type="pres">
      <dgm:prSet presAssocID="{4C615B16-2F6A-4DF5-8CC4-8AFBF9263828}" presName="thinLine2b" presStyleLbl="callout" presStyleIdx="1" presStyleCnt="4"/>
      <dgm:spPr/>
    </dgm:pt>
    <dgm:pt modelId="{81D63141-18E9-4DED-8DD7-E18A101C194A}" type="pres">
      <dgm:prSet presAssocID="{4C615B16-2F6A-4DF5-8CC4-8AFBF9263828}" presName="vertSpace2b" presStyleCnt="0"/>
      <dgm:spPr/>
    </dgm:pt>
    <dgm:pt modelId="{51AAEA73-48CE-40E1-A738-BDE72AF6DDEA}" type="pres">
      <dgm:prSet presAssocID="{59DFE408-4ECD-477B-BE0C-FBBA6B135CCD}" presName="horz2" presStyleCnt="0"/>
      <dgm:spPr/>
    </dgm:pt>
    <dgm:pt modelId="{ACA2B89D-65F6-4855-B8A4-6584776AF903}" type="pres">
      <dgm:prSet presAssocID="{59DFE408-4ECD-477B-BE0C-FBBA6B135CCD}" presName="horzSpace2" presStyleCnt="0"/>
      <dgm:spPr/>
    </dgm:pt>
    <dgm:pt modelId="{88B022FB-E0EA-4FC8-A558-1031F281481B}" type="pres">
      <dgm:prSet presAssocID="{59DFE408-4ECD-477B-BE0C-FBBA6B135CCD}" presName="tx2" presStyleLbl="revTx" presStyleIdx="3" presStyleCnt="5" custScaleX="128862" custScaleY="89389"/>
      <dgm:spPr/>
      <dgm:t>
        <a:bodyPr/>
        <a:lstStyle/>
        <a:p>
          <a:endParaRPr lang="ru-RU"/>
        </a:p>
      </dgm:t>
    </dgm:pt>
    <dgm:pt modelId="{ED3A39E9-F7F8-4EF5-B530-047ACDC06202}" type="pres">
      <dgm:prSet presAssocID="{59DFE408-4ECD-477B-BE0C-FBBA6B135CCD}" presName="vert2" presStyleCnt="0"/>
      <dgm:spPr/>
    </dgm:pt>
    <dgm:pt modelId="{C4B3D7E5-B20C-4153-869B-873EB7894937}" type="pres">
      <dgm:prSet presAssocID="{59DFE408-4ECD-477B-BE0C-FBBA6B135CCD}" presName="thinLine2b" presStyleLbl="callout" presStyleIdx="2" presStyleCnt="4"/>
      <dgm:spPr/>
    </dgm:pt>
    <dgm:pt modelId="{BFCEAE1D-38AD-4415-86D7-2A4C71CAFC5D}" type="pres">
      <dgm:prSet presAssocID="{59DFE408-4ECD-477B-BE0C-FBBA6B135CCD}" presName="vertSpace2b" presStyleCnt="0"/>
      <dgm:spPr/>
    </dgm:pt>
    <dgm:pt modelId="{6B09B966-BE24-4DEB-88F0-DE9133A4F7C9}" type="pres">
      <dgm:prSet presAssocID="{CE6D7479-1645-46F1-93F5-0C5B38AFB67A}" presName="horz2" presStyleCnt="0"/>
      <dgm:spPr/>
    </dgm:pt>
    <dgm:pt modelId="{4B9EFC36-2EAD-410C-8584-02784DB06571}" type="pres">
      <dgm:prSet presAssocID="{CE6D7479-1645-46F1-93F5-0C5B38AFB67A}" presName="horzSpace2" presStyleCnt="0"/>
      <dgm:spPr/>
    </dgm:pt>
    <dgm:pt modelId="{E39B8EFC-FCAC-4C45-9F3A-1DC351C795AA}" type="pres">
      <dgm:prSet presAssocID="{CE6D7479-1645-46F1-93F5-0C5B38AFB67A}" presName="tx2" presStyleLbl="revTx" presStyleIdx="4" presStyleCnt="5" custScaleX="134677" custScaleY="66338"/>
      <dgm:spPr/>
      <dgm:t>
        <a:bodyPr/>
        <a:lstStyle/>
        <a:p>
          <a:endParaRPr lang="ru-RU"/>
        </a:p>
      </dgm:t>
    </dgm:pt>
    <dgm:pt modelId="{202299DB-B7F0-49E0-947D-6CF7183837B0}" type="pres">
      <dgm:prSet presAssocID="{CE6D7479-1645-46F1-93F5-0C5B38AFB67A}" presName="vert2" presStyleCnt="0"/>
      <dgm:spPr/>
    </dgm:pt>
    <dgm:pt modelId="{C5024383-50D2-43E5-BAB5-3FABFF4A2F18}" type="pres">
      <dgm:prSet presAssocID="{CE6D7479-1645-46F1-93F5-0C5B38AFB67A}" presName="thinLine2b" presStyleLbl="callout" presStyleIdx="3" presStyleCnt="4"/>
      <dgm:spPr/>
    </dgm:pt>
    <dgm:pt modelId="{CE3F4663-EE04-484A-B62B-D6942046BE4E}" type="pres">
      <dgm:prSet presAssocID="{CE6D7479-1645-46F1-93F5-0C5B38AFB67A}" presName="vertSpace2b" presStyleCnt="0"/>
      <dgm:spPr/>
    </dgm:pt>
  </dgm:ptLst>
  <dgm:cxnLst>
    <dgm:cxn modelId="{EE683D40-7E48-4B33-9FD4-9EA27C4D4D14}" type="presOf" srcId="{497E42BD-E4A0-44D1-8798-853864010EB4}" destId="{E65320BA-E3B8-4386-9AD0-0EB63E9A3815}" srcOrd="0" destOrd="0" presId="urn:microsoft.com/office/officeart/2008/layout/LinedList"/>
    <dgm:cxn modelId="{78AC9266-979D-4438-8DC9-BF8FEFA8A8CC}" srcId="{1FC4A4EC-BD84-472F-A328-7B4430F8D611}" destId="{497E42BD-E4A0-44D1-8798-853864010EB4}" srcOrd="0" destOrd="0" parTransId="{37F3A499-6486-44C2-AF66-7D3950026982}" sibTransId="{8501FB06-5943-4440-B4C1-4E24A3D20A2A}"/>
    <dgm:cxn modelId="{D7BF8C5A-BE7E-4FDA-BC1E-CD2ED17A00D3}" type="presOf" srcId="{9BC499D5-7542-48D5-91CC-87F685873DC9}" destId="{1FF27454-4EB3-406F-BC39-5405E560590C}" srcOrd="0" destOrd="0" presId="urn:microsoft.com/office/officeart/2008/layout/LinedList"/>
    <dgm:cxn modelId="{7485C1C5-BDEF-4798-90EE-EC167934181E}" type="presOf" srcId="{59DFE408-4ECD-477B-BE0C-FBBA6B135CCD}" destId="{88B022FB-E0EA-4FC8-A558-1031F281481B}" srcOrd="0" destOrd="0" presId="urn:microsoft.com/office/officeart/2008/layout/LinedList"/>
    <dgm:cxn modelId="{26FE4F71-E3BC-4BEF-8207-650974A64AA0}" type="presOf" srcId="{4C615B16-2F6A-4DF5-8CC4-8AFBF9263828}" destId="{B1451666-D76D-4317-84E9-D60660FD5557}" srcOrd="0" destOrd="0" presId="urn:microsoft.com/office/officeart/2008/layout/LinedList"/>
    <dgm:cxn modelId="{E056E982-AD67-400B-B597-C003DF656F8E}" srcId="{1FC4A4EC-BD84-472F-A328-7B4430F8D611}" destId="{59DFE408-4ECD-477B-BE0C-FBBA6B135CCD}" srcOrd="2" destOrd="0" parTransId="{26E8D668-58F5-453A-966B-A3473B281AEE}" sibTransId="{4B76ED59-500F-43F6-ADA0-739174EEF16A}"/>
    <dgm:cxn modelId="{1C0F5C9B-192B-4530-ACBA-EA70DF8E58AA}" srcId="{1FC4A4EC-BD84-472F-A328-7B4430F8D611}" destId="{4C615B16-2F6A-4DF5-8CC4-8AFBF9263828}" srcOrd="1" destOrd="0" parTransId="{8FF56DA2-0C3D-4FA6-ABC1-47DFFDCCDA23}" sibTransId="{7289837C-F6B5-4246-AC27-9BFB1D6DA00B}"/>
    <dgm:cxn modelId="{B7F3FCA5-BF64-4EA6-946E-4996D12F817F}" type="presOf" srcId="{1FC4A4EC-BD84-472F-A328-7B4430F8D611}" destId="{E6DB992A-F48C-4A4A-8418-FFB757BA229A}" srcOrd="0" destOrd="0" presId="urn:microsoft.com/office/officeart/2008/layout/LinedList"/>
    <dgm:cxn modelId="{B38623DE-5364-46C8-AD98-3072DC5DC07C}" srcId="{9BC499D5-7542-48D5-91CC-87F685873DC9}" destId="{1FC4A4EC-BD84-472F-A328-7B4430F8D611}" srcOrd="0" destOrd="0" parTransId="{D8318A24-64AC-40ED-BBA6-571F7D63904C}" sibTransId="{BD7F0A2F-976F-4D40-AFFD-2A0C602BF761}"/>
    <dgm:cxn modelId="{8034B5B7-D4BC-4843-82EC-2715CEDAE1F7}" type="presOf" srcId="{CE6D7479-1645-46F1-93F5-0C5B38AFB67A}" destId="{E39B8EFC-FCAC-4C45-9F3A-1DC351C795AA}" srcOrd="0" destOrd="0" presId="urn:microsoft.com/office/officeart/2008/layout/LinedList"/>
    <dgm:cxn modelId="{5BEFED1B-5B89-4BF4-B16A-785C7C931547}" srcId="{1FC4A4EC-BD84-472F-A328-7B4430F8D611}" destId="{CE6D7479-1645-46F1-93F5-0C5B38AFB67A}" srcOrd="3" destOrd="0" parTransId="{98F73419-8A45-4B84-B928-6A0FB2E6A058}" sibTransId="{0116A495-3E48-446A-BEF4-D0331F930680}"/>
    <dgm:cxn modelId="{53031BD4-F5CA-438C-8037-727132E55F36}" type="presParOf" srcId="{1FF27454-4EB3-406F-BC39-5405E560590C}" destId="{00616C8F-2568-4363-86C3-62E1280322E8}" srcOrd="0" destOrd="0" presId="urn:microsoft.com/office/officeart/2008/layout/LinedList"/>
    <dgm:cxn modelId="{EC290B26-75A0-4643-A6C6-44C1B4FC1E56}" type="presParOf" srcId="{1FF27454-4EB3-406F-BC39-5405E560590C}" destId="{F8E678E5-188C-4E66-A252-9A70693DB1AB}" srcOrd="1" destOrd="0" presId="urn:microsoft.com/office/officeart/2008/layout/LinedList"/>
    <dgm:cxn modelId="{2EBB5823-1BC0-4CCF-89B3-BEC14C452B1C}" type="presParOf" srcId="{F8E678E5-188C-4E66-A252-9A70693DB1AB}" destId="{E6DB992A-F48C-4A4A-8418-FFB757BA229A}" srcOrd="0" destOrd="0" presId="urn:microsoft.com/office/officeart/2008/layout/LinedList"/>
    <dgm:cxn modelId="{939C3C84-97C7-4567-96B0-671226250DD2}" type="presParOf" srcId="{F8E678E5-188C-4E66-A252-9A70693DB1AB}" destId="{7244AB87-14C3-4C8E-9DE3-1F28D369C354}" srcOrd="1" destOrd="0" presId="urn:microsoft.com/office/officeart/2008/layout/LinedList"/>
    <dgm:cxn modelId="{0E1E84EB-B9A7-4A7C-889D-3B72AF9848B5}" type="presParOf" srcId="{7244AB87-14C3-4C8E-9DE3-1F28D369C354}" destId="{9F78FF48-FE83-41ED-9EF2-EEADFB0E37B6}" srcOrd="0" destOrd="0" presId="urn:microsoft.com/office/officeart/2008/layout/LinedList"/>
    <dgm:cxn modelId="{EE7DF093-C656-497A-865D-CF27CB94D031}" type="presParOf" srcId="{7244AB87-14C3-4C8E-9DE3-1F28D369C354}" destId="{C98C121A-CED5-44A2-A2CE-BDA5D4F085ED}" srcOrd="1" destOrd="0" presId="urn:microsoft.com/office/officeart/2008/layout/LinedList"/>
    <dgm:cxn modelId="{38287900-3ABD-4C82-9553-828627E69D7F}" type="presParOf" srcId="{C98C121A-CED5-44A2-A2CE-BDA5D4F085ED}" destId="{56724CEC-6109-4476-9DB5-5A5E41A3D17B}" srcOrd="0" destOrd="0" presId="urn:microsoft.com/office/officeart/2008/layout/LinedList"/>
    <dgm:cxn modelId="{468574B1-A38A-4540-B026-6F3FC78AE27E}" type="presParOf" srcId="{C98C121A-CED5-44A2-A2CE-BDA5D4F085ED}" destId="{E65320BA-E3B8-4386-9AD0-0EB63E9A3815}" srcOrd="1" destOrd="0" presId="urn:microsoft.com/office/officeart/2008/layout/LinedList"/>
    <dgm:cxn modelId="{BC24453D-3A9B-49B6-83B4-C39A762EE8EC}" type="presParOf" srcId="{C98C121A-CED5-44A2-A2CE-BDA5D4F085ED}" destId="{30157B64-D2DB-4287-ADAD-EFE2C8F5F1BB}" srcOrd="2" destOrd="0" presId="urn:microsoft.com/office/officeart/2008/layout/LinedList"/>
    <dgm:cxn modelId="{8B3A27E3-959E-4A38-85C5-D553BCF2F55F}" type="presParOf" srcId="{7244AB87-14C3-4C8E-9DE3-1F28D369C354}" destId="{E9189F7C-2500-4382-BABF-9CA31A1B8107}" srcOrd="2" destOrd="0" presId="urn:microsoft.com/office/officeart/2008/layout/LinedList"/>
    <dgm:cxn modelId="{EE5A3560-C992-438C-BAC9-1995646D02A8}" type="presParOf" srcId="{7244AB87-14C3-4C8E-9DE3-1F28D369C354}" destId="{A745C9F4-AF3F-435E-8D6D-0947F077E294}" srcOrd="3" destOrd="0" presId="urn:microsoft.com/office/officeart/2008/layout/LinedList"/>
    <dgm:cxn modelId="{AB7A3DBE-9369-4A21-A7EC-379A28B5ABD8}" type="presParOf" srcId="{7244AB87-14C3-4C8E-9DE3-1F28D369C354}" destId="{F235DDDF-46CD-42A4-AFCA-E09283099A4B}" srcOrd="4" destOrd="0" presId="urn:microsoft.com/office/officeart/2008/layout/LinedList"/>
    <dgm:cxn modelId="{487B18F3-14E7-42FB-9B24-72BC484FA586}" type="presParOf" srcId="{F235DDDF-46CD-42A4-AFCA-E09283099A4B}" destId="{8DF4C782-D77D-4642-BAE9-B7DCCD23BDF3}" srcOrd="0" destOrd="0" presId="urn:microsoft.com/office/officeart/2008/layout/LinedList"/>
    <dgm:cxn modelId="{FA683EC7-28B4-463C-A530-6F49062A1443}" type="presParOf" srcId="{F235DDDF-46CD-42A4-AFCA-E09283099A4B}" destId="{B1451666-D76D-4317-84E9-D60660FD5557}" srcOrd="1" destOrd="0" presId="urn:microsoft.com/office/officeart/2008/layout/LinedList"/>
    <dgm:cxn modelId="{0F29977B-95C5-4916-9179-53CC5D0D0F24}" type="presParOf" srcId="{F235DDDF-46CD-42A4-AFCA-E09283099A4B}" destId="{F0D8A593-752E-4A2B-8B13-F3B3FA0BF2FB}" srcOrd="2" destOrd="0" presId="urn:microsoft.com/office/officeart/2008/layout/LinedList"/>
    <dgm:cxn modelId="{6082386D-C882-4744-8E68-A28B48157192}" type="presParOf" srcId="{7244AB87-14C3-4C8E-9DE3-1F28D369C354}" destId="{469149D5-D41D-44E5-8346-35A4B01B042F}" srcOrd="5" destOrd="0" presId="urn:microsoft.com/office/officeart/2008/layout/LinedList"/>
    <dgm:cxn modelId="{1828FA43-F80B-4BEA-AC1A-D9C67FB8B83F}" type="presParOf" srcId="{7244AB87-14C3-4C8E-9DE3-1F28D369C354}" destId="{81D63141-18E9-4DED-8DD7-E18A101C194A}" srcOrd="6" destOrd="0" presId="urn:microsoft.com/office/officeart/2008/layout/LinedList"/>
    <dgm:cxn modelId="{BB74BF83-023F-469D-8CA5-DBE660A61A24}" type="presParOf" srcId="{7244AB87-14C3-4C8E-9DE3-1F28D369C354}" destId="{51AAEA73-48CE-40E1-A738-BDE72AF6DDEA}" srcOrd="7" destOrd="0" presId="urn:microsoft.com/office/officeart/2008/layout/LinedList"/>
    <dgm:cxn modelId="{15AD27BF-76E9-4922-806E-EAB3E51EE656}" type="presParOf" srcId="{51AAEA73-48CE-40E1-A738-BDE72AF6DDEA}" destId="{ACA2B89D-65F6-4855-B8A4-6584776AF903}" srcOrd="0" destOrd="0" presId="urn:microsoft.com/office/officeart/2008/layout/LinedList"/>
    <dgm:cxn modelId="{FBC74919-370F-488C-804F-E678595F035A}" type="presParOf" srcId="{51AAEA73-48CE-40E1-A738-BDE72AF6DDEA}" destId="{88B022FB-E0EA-4FC8-A558-1031F281481B}" srcOrd="1" destOrd="0" presId="urn:microsoft.com/office/officeart/2008/layout/LinedList"/>
    <dgm:cxn modelId="{F2D2B120-0125-44E5-9FB3-ADBDDB20343F}" type="presParOf" srcId="{51AAEA73-48CE-40E1-A738-BDE72AF6DDEA}" destId="{ED3A39E9-F7F8-4EF5-B530-047ACDC06202}" srcOrd="2" destOrd="0" presId="urn:microsoft.com/office/officeart/2008/layout/LinedList"/>
    <dgm:cxn modelId="{579A49B9-3657-4A25-A83B-90AFDE5DD297}" type="presParOf" srcId="{7244AB87-14C3-4C8E-9DE3-1F28D369C354}" destId="{C4B3D7E5-B20C-4153-869B-873EB7894937}" srcOrd="8" destOrd="0" presId="urn:microsoft.com/office/officeart/2008/layout/LinedList"/>
    <dgm:cxn modelId="{8FBF5A2A-2790-461D-99F6-E9044885651D}" type="presParOf" srcId="{7244AB87-14C3-4C8E-9DE3-1F28D369C354}" destId="{BFCEAE1D-38AD-4415-86D7-2A4C71CAFC5D}" srcOrd="9" destOrd="0" presId="urn:microsoft.com/office/officeart/2008/layout/LinedList"/>
    <dgm:cxn modelId="{8AECD42C-3E58-4E33-BC0F-A1403CA66B46}" type="presParOf" srcId="{7244AB87-14C3-4C8E-9DE3-1F28D369C354}" destId="{6B09B966-BE24-4DEB-88F0-DE9133A4F7C9}" srcOrd="10" destOrd="0" presId="urn:microsoft.com/office/officeart/2008/layout/LinedList"/>
    <dgm:cxn modelId="{05898B8F-D6C8-4EEB-B86C-418484AB5F0C}" type="presParOf" srcId="{6B09B966-BE24-4DEB-88F0-DE9133A4F7C9}" destId="{4B9EFC36-2EAD-410C-8584-02784DB06571}" srcOrd="0" destOrd="0" presId="urn:microsoft.com/office/officeart/2008/layout/LinedList"/>
    <dgm:cxn modelId="{C3B0EE9F-40A3-4257-B0B9-F3597C0C6353}" type="presParOf" srcId="{6B09B966-BE24-4DEB-88F0-DE9133A4F7C9}" destId="{E39B8EFC-FCAC-4C45-9F3A-1DC351C795AA}" srcOrd="1" destOrd="0" presId="urn:microsoft.com/office/officeart/2008/layout/LinedList"/>
    <dgm:cxn modelId="{5AD9340D-7772-4F95-98C5-800F5C317996}" type="presParOf" srcId="{6B09B966-BE24-4DEB-88F0-DE9133A4F7C9}" destId="{202299DB-B7F0-49E0-947D-6CF7183837B0}" srcOrd="2" destOrd="0" presId="urn:microsoft.com/office/officeart/2008/layout/LinedList"/>
    <dgm:cxn modelId="{9707E979-9BFC-46F4-9B80-743F776E4BB3}" type="presParOf" srcId="{7244AB87-14C3-4C8E-9DE3-1F28D369C354}" destId="{C5024383-50D2-43E5-BAB5-3FABFF4A2F18}" srcOrd="11" destOrd="0" presId="urn:microsoft.com/office/officeart/2008/layout/LinedList"/>
    <dgm:cxn modelId="{C4BBD037-2892-483A-8B08-571C2AEE4419}" type="presParOf" srcId="{7244AB87-14C3-4C8E-9DE3-1F28D369C354}" destId="{CE3F4663-EE04-484A-B62B-D6942046BE4E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738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738"/>
          <a:ext cx="508991" cy="151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738"/>
        <a:ext cx="508991" cy="1510690"/>
      </dsp:txXfrm>
    </dsp:sp>
    <dsp:sp modelId="{E65320BA-E3B8-4386-9AD0-0EB63E9A3815}">
      <dsp:nvSpPr>
        <dsp:cNvPr id="0" name=""/>
        <dsp:cNvSpPr/>
      </dsp:nvSpPr>
      <dsp:spPr>
        <a:xfrm>
          <a:off x="600431" y="39169"/>
          <a:ext cx="4785360" cy="6254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воздушно-капельный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39169"/>
        <a:ext cx="4785360" cy="625435"/>
      </dsp:txXfrm>
    </dsp:sp>
    <dsp:sp modelId="{E9189F7C-2500-4382-BABF-9CA31A1B8107}">
      <dsp:nvSpPr>
        <dsp:cNvPr id="0" name=""/>
        <dsp:cNvSpPr/>
      </dsp:nvSpPr>
      <dsp:spPr>
        <a:xfrm>
          <a:off x="508991" y="664605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600431" y="703036"/>
          <a:ext cx="5397216" cy="7686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при контакте со слизистыми поверхностями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703036"/>
        <a:ext cx="5397216" cy="768622"/>
      </dsp:txXfrm>
    </dsp:sp>
    <dsp:sp modelId="{469149D5-D41D-44E5-8346-35A4B01B042F}">
      <dsp:nvSpPr>
        <dsp:cNvPr id="0" name=""/>
        <dsp:cNvSpPr/>
      </dsp:nvSpPr>
      <dsp:spPr>
        <a:xfrm>
          <a:off x="508991" y="1471659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1019"/>
          <a:ext cx="94772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1019"/>
          <a:ext cx="682354" cy="20861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1019"/>
        <a:ext cx="682354" cy="2086192"/>
      </dsp:txXfrm>
    </dsp:sp>
    <dsp:sp modelId="{E65320BA-E3B8-4386-9AD0-0EB63E9A3815}">
      <dsp:nvSpPr>
        <dsp:cNvPr id="0" name=""/>
        <dsp:cNvSpPr/>
      </dsp:nvSpPr>
      <dsp:spPr>
        <a:xfrm>
          <a:off x="804939" y="74566"/>
          <a:ext cx="8472443" cy="853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Как можно скорее обратитесь в медицинскую организацию для проведения обследования и сдачи анализов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74566"/>
        <a:ext cx="8472443" cy="853094"/>
      </dsp:txXfrm>
    </dsp:sp>
    <dsp:sp modelId="{E9189F7C-2500-4382-BABF-9CA31A1B8107}">
      <dsp:nvSpPr>
        <dsp:cNvPr id="0" name=""/>
        <dsp:cNvSpPr/>
      </dsp:nvSpPr>
      <dsp:spPr>
        <a:xfrm>
          <a:off x="682354" y="927660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804939" y="1001207"/>
          <a:ext cx="8662270" cy="1011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Обязательно проинформируйте врача о пребывании в странах, в которых зарегистрирована заболеваемость новым </a:t>
          </a:r>
          <a:r>
            <a:rPr lang="ru-RU" sz="2400" b="1" kern="1200" dirty="0" err="1" smtClean="0">
              <a:solidFill>
                <a:srgbClr val="002060"/>
              </a:solidFill>
              <a:latin typeface="Arial Narrow" panose="020B0606020202030204" pitchFamily="34" charset="0"/>
            </a:rPr>
            <a:t>коронавирусом</a:t>
          </a:r>
          <a:endParaRPr lang="ru-RU" sz="2400" b="1" kern="1200" dirty="0" smtClean="0">
            <a:solidFill>
              <a:srgbClr val="002060"/>
            </a:solidFill>
            <a:latin typeface="Arial Narrow" panose="020B0606020202030204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1001207"/>
        <a:ext cx="8662270" cy="1011454"/>
      </dsp:txXfrm>
    </dsp:sp>
    <dsp:sp modelId="{469149D5-D41D-44E5-8346-35A4B01B042F}">
      <dsp:nvSpPr>
        <dsp:cNvPr id="0" name=""/>
        <dsp:cNvSpPr/>
      </dsp:nvSpPr>
      <dsp:spPr>
        <a:xfrm>
          <a:off x="682354" y="2012661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1547"/>
          <a:ext cx="94772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1547"/>
          <a:ext cx="682354" cy="3165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1547"/>
        <a:ext cx="682354" cy="3165257"/>
      </dsp:txXfrm>
    </dsp:sp>
    <dsp:sp modelId="{E65320BA-E3B8-4386-9AD0-0EB63E9A3815}">
      <dsp:nvSpPr>
        <dsp:cNvPr id="0" name=""/>
        <dsp:cNvSpPr/>
      </dsp:nvSpPr>
      <dsp:spPr>
        <a:xfrm>
          <a:off x="804939" y="62518"/>
          <a:ext cx="7533120" cy="9922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Прикрывайте рот и нос салфеткой, рукавом, или рукой при кашле и чихании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62518"/>
        <a:ext cx="7533120" cy="992260"/>
      </dsp:txXfrm>
    </dsp:sp>
    <dsp:sp modelId="{E9189F7C-2500-4382-BABF-9CA31A1B8107}">
      <dsp:nvSpPr>
        <dsp:cNvPr id="0" name=""/>
        <dsp:cNvSpPr/>
      </dsp:nvSpPr>
      <dsp:spPr>
        <a:xfrm>
          <a:off x="682354" y="1054779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804939" y="1115750"/>
          <a:ext cx="8662270" cy="83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Выкидывайте салфетки в закрытые мусорные баки после использования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1115750"/>
        <a:ext cx="8662270" cy="838515"/>
      </dsp:txXfrm>
    </dsp:sp>
    <dsp:sp modelId="{469149D5-D41D-44E5-8346-35A4B01B042F}">
      <dsp:nvSpPr>
        <dsp:cNvPr id="0" name=""/>
        <dsp:cNvSpPr/>
      </dsp:nvSpPr>
      <dsp:spPr>
        <a:xfrm>
          <a:off x="682354" y="1954265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022FB-E0EA-4FC8-A558-1031F281481B}">
      <dsp:nvSpPr>
        <dsp:cNvPr id="0" name=""/>
        <dsp:cNvSpPr/>
      </dsp:nvSpPr>
      <dsp:spPr>
        <a:xfrm>
          <a:off x="804939" y="2015237"/>
          <a:ext cx="7738729" cy="109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Мойте руки после кашля или чихания и при уходе за больными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2015237"/>
        <a:ext cx="7738729" cy="1090034"/>
      </dsp:txXfrm>
    </dsp:sp>
    <dsp:sp modelId="{C4B3D7E5-B20C-4153-869B-873EB7894937}">
      <dsp:nvSpPr>
        <dsp:cNvPr id="0" name=""/>
        <dsp:cNvSpPr/>
      </dsp:nvSpPr>
      <dsp:spPr>
        <a:xfrm>
          <a:off x="682354" y="3105271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738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738"/>
          <a:ext cx="508991" cy="1510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738"/>
        <a:ext cx="508991" cy="1510690"/>
      </dsp:txXfrm>
    </dsp:sp>
    <dsp:sp modelId="{E65320BA-E3B8-4386-9AD0-0EB63E9A3815}">
      <dsp:nvSpPr>
        <dsp:cNvPr id="0" name=""/>
        <dsp:cNvSpPr/>
      </dsp:nvSpPr>
      <dsp:spPr>
        <a:xfrm>
          <a:off x="600431" y="76272"/>
          <a:ext cx="5253224" cy="12292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Предположительно – продуктовый рынок в г. Ухань (Центральный Китай)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76272"/>
        <a:ext cx="5253224" cy="1229263"/>
      </dsp:txXfrm>
    </dsp:sp>
    <dsp:sp modelId="{E9189F7C-2500-4382-BABF-9CA31A1B8107}">
      <dsp:nvSpPr>
        <dsp:cNvPr id="0" name=""/>
        <dsp:cNvSpPr/>
      </dsp:nvSpPr>
      <dsp:spPr>
        <a:xfrm>
          <a:off x="508991" y="1305536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2272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2272"/>
          <a:ext cx="508991" cy="464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2272"/>
        <a:ext cx="508991" cy="4648591"/>
      </dsp:txXfrm>
    </dsp:sp>
    <dsp:sp modelId="{E65320BA-E3B8-4386-9AD0-0EB63E9A3815}">
      <dsp:nvSpPr>
        <dsp:cNvPr id="0" name=""/>
        <dsp:cNvSpPr/>
      </dsp:nvSpPr>
      <dsp:spPr>
        <a:xfrm>
          <a:off x="600431" y="40007"/>
          <a:ext cx="4785360" cy="614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Чувство усталости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40007"/>
        <a:ext cx="4785360" cy="614119"/>
      </dsp:txXfrm>
    </dsp:sp>
    <dsp:sp modelId="{E9189F7C-2500-4382-BABF-9CA31A1B8107}">
      <dsp:nvSpPr>
        <dsp:cNvPr id="0" name=""/>
        <dsp:cNvSpPr/>
      </dsp:nvSpPr>
      <dsp:spPr>
        <a:xfrm>
          <a:off x="508991" y="654127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600431" y="691862"/>
          <a:ext cx="5397216" cy="7547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Лихорадка 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 повышение температуры (38°С или выше, озноб)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691862"/>
        <a:ext cx="5397216" cy="754715"/>
      </dsp:txXfrm>
    </dsp:sp>
    <dsp:sp modelId="{469149D5-D41D-44E5-8346-35A4B01B042F}">
      <dsp:nvSpPr>
        <dsp:cNvPr id="0" name=""/>
        <dsp:cNvSpPr/>
      </dsp:nvSpPr>
      <dsp:spPr>
        <a:xfrm>
          <a:off x="508991" y="1446578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022FB-E0EA-4FC8-A558-1031F281481B}">
      <dsp:nvSpPr>
        <dsp:cNvPr id="0" name=""/>
        <dsp:cNvSpPr/>
      </dsp:nvSpPr>
      <dsp:spPr>
        <a:xfrm>
          <a:off x="600431" y="1484313"/>
          <a:ext cx="4785360" cy="541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Затруднения 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при дыхании;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1484313"/>
        <a:ext cx="4785360" cy="541779"/>
      </dsp:txXfrm>
    </dsp:sp>
    <dsp:sp modelId="{C4B3D7E5-B20C-4153-869B-873EB7894937}">
      <dsp:nvSpPr>
        <dsp:cNvPr id="0" name=""/>
        <dsp:cNvSpPr/>
      </dsp:nvSpPr>
      <dsp:spPr>
        <a:xfrm>
          <a:off x="508991" y="2026093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8EFC-FCAC-4C45-9F3A-1DC351C795AA}">
      <dsp:nvSpPr>
        <dsp:cNvPr id="0" name=""/>
        <dsp:cNvSpPr/>
      </dsp:nvSpPr>
      <dsp:spPr>
        <a:xfrm>
          <a:off x="600431" y="2063829"/>
          <a:ext cx="4785360" cy="500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Боли 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в области груди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2063829"/>
        <a:ext cx="4785360" cy="500662"/>
      </dsp:txXfrm>
    </dsp:sp>
    <dsp:sp modelId="{C5024383-50D2-43E5-BAB5-3FABFF4A2F18}">
      <dsp:nvSpPr>
        <dsp:cNvPr id="0" name=""/>
        <dsp:cNvSpPr/>
      </dsp:nvSpPr>
      <dsp:spPr>
        <a:xfrm>
          <a:off x="508991" y="2564492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7F3F2-DC8B-4BDE-A457-ECF954609677}">
      <dsp:nvSpPr>
        <dsp:cNvPr id="0" name=""/>
        <dsp:cNvSpPr/>
      </dsp:nvSpPr>
      <dsp:spPr>
        <a:xfrm>
          <a:off x="600431" y="2602228"/>
          <a:ext cx="4785360" cy="577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Головная 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 мышечная боль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2602228"/>
        <a:ext cx="4785360" cy="577289"/>
      </dsp:txXfrm>
    </dsp:sp>
    <dsp:sp modelId="{3EE58821-BBF9-4BAA-8A91-C6CF1740F748}">
      <dsp:nvSpPr>
        <dsp:cNvPr id="0" name=""/>
        <dsp:cNvSpPr/>
      </dsp:nvSpPr>
      <dsp:spPr>
        <a:xfrm>
          <a:off x="508991" y="3179517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BB2C2-3997-4073-AFB5-5993A24BC415}">
      <dsp:nvSpPr>
        <dsp:cNvPr id="0" name=""/>
        <dsp:cNvSpPr/>
      </dsp:nvSpPr>
      <dsp:spPr>
        <a:xfrm>
          <a:off x="600431" y="3217253"/>
          <a:ext cx="5109185" cy="756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Диарея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, тошнота, рвота, снижение аппетита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3217253"/>
        <a:ext cx="5109185" cy="756586"/>
      </dsp:txXfrm>
    </dsp:sp>
    <dsp:sp modelId="{DB62635C-AF54-4E1C-A5C3-54B035074463}">
      <dsp:nvSpPr>
        <dsp:cNvPr id="0" name=""/>
        <dsp:cNvSpPr/>
      </dsp:nvSpPr>
      <dsp:spPr>
        <a:xfrm>
          <a:off x="508991" y="3973840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4E7F5-E1BF-40CE-B3E6-06186429386D}">
      <dsp:nvSpPr>
        <dsp:cNvPr id="0" name=""/>
        <dsp:cNvSpPr/>
      </dsp:nvSpPr>
      <dsp:spPr>
        <a:xfrm>
          <a:off x="600431" y="4011576"/>
          <a:ext cx="4785360" cy="5948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Учащенное </a:t>
          </a: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сердцебиение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600431" y="4011576"/>
        <a:ext cx="4785360" cy="594813"/>
      </dsp:txXfrm>
    </dsp:sp>
    <dsp:sp modelId="{E04E7BB3-F7A4-4279-9822-E38E193C372A}">
      <dsp:nvSpPr>
        <dsp:cNvPr id="0" name=""/>
        <dsp:cNvSpPr/>
      </dsp:nvSpPr>
      <dsp:spPr>
        <a:xfrm>
          <a:off x="508991" y="4606389"/>
          <a:ext cx="487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1968"/>
          <a:ext cx="94772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1968"/>
          <a:ext cx="504618" cy="4028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1968"/>
        <a:ext cx="504618" cy="4028510"/>
      </dsp:txXfrm>
    </dsp:sp>
    <dsp:sp modelId="{E65320BA-E3B8-4386-9AD0-0EB63E9A3815}">
      <dsp:nvSpPr>
        <dsp:cNvPr id="0" name=""/>
        <dsp:cNvSpPr/>
      </dsp:nvSpPr>
      <dsp:spPr>
        <a:xfrm>
          <a:off x="595272" y="53210"/>
          <a:ext cx="8691498" cy="754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обрабатывайте/мойте руки с антисептическими  средствами на спиртовой основе или мылом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95272" y="53210"/>
        <a:ext cx="8691498" cy="754808"/>
      </dsp:txXfrm>
    </dsp:sp>
    <dsp:sp modelId="{E9189F7C-2500-4382-BABF-9CA31A1B8107}">
      <dsp:nvSpPr>
        <dsp:cNvPr id="0" name=""/>
        <dsp:cNvSpPr/>
      </dsp:nvSpPr>
      <dsp:spPr>
        <a:xfrm>
          <a:off x="504618" y="808018"/>
          <a:ext cx="483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595272" y="859260"/>
          <a:ext cx="8728740" cy="4711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При кашле и чихании прикрывайте рот и нос рукой или салфеткой 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95272" y="859260"/>
        <a:ext cx="8728740" cy="471125"/>
      </dsp:txXfrm>
    </dsp:sp>
    <dsp:sp modelId="{469149D5-D41D-44E5-8346-35A4B01B042F}">
      <dsp:nvSpPr>
        <dsp:cNvPr id="0" name=""/>
        <dsp:cNvSpPr/>
      </dsp:nvSpPr>
      <dsp:spPr>
        <a:xfrm>
          <a:off x="504618" y="1330385"/>
          <a:ext cx="483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022FB-E0EA-4FC8-A558-1031F281481B}">
      <dsp:nvSpPr>
        <dsp:cNvPr id="0" name=""/>
        <dsp:cNvSpPr/>
      </dsp:nvSpPr>
      <dsp:spPr>
        <a:xfrm>
          <a:off x="595272" y="1381627"/>
          <a:ext cx="8132294" cy="709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близкого контакта с людьми, у которых имеются симптомы, похожие на простуду или грипп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95272" y="1381627"/>
        <a:ext cx="8132294" cy="709285"/>
      </dsp:txXfrm>
    </dsp:sp>
    <dsp:sp modelId="{C4B3D7E5-B20C-4153-869B-873EB7894937}">
      <dsp:nvSpPr>
        <dsp:cNvPr id="0" name=""/>
        <dsp:cNvSpPr/>
      </dsp:nvSpPr>
      <dsp:spPr>
        <a:xfrm>
          <a:off x="504618" y="2090912"/>
          <a:ext cx="483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8EFC-FCAC-4C45-9F3A-1DC351C795AA}">
      <dsp:nvSpPr>
        <dsp:cNvPr id="0" name=""/>
        <dsp:cNvSpPr/>
      </dsp:nvSpPr>
      <dsp:spPr>
        <a:xfrm>
          <a:off x="595272" y="2142154"/>
          <a:ext cx="8877425" cy="10068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Не ешьте еду (орешки, чипсы, печенье и другие снеки) из общих упаковок или посуды, если другие люди погружали в них свои пальцы.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95272" y="2142154"/>
        <a:ext cx="8877425" cy="1006834"/>
      </dsp:txXfrm>
    </dsp:sp>
    <dsp:sp modelId="{C5024383-50D2-43E5-BAB5-3FABFF4A2F18}">
      <dsp:nvSpPr>
        <dsp:cNvPr id="0" name=""/>
        <dsp:cNvSpPr/>
      </dsp:nvSpPr>
      <dsp:spPr>
        <a:xfrm>
          <a:off x="504618" y="3148989"/>
          <a:ext cx="483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B83D2-29A5-4C22-8E4E-AF49BB50D41B}">
      <dsp:nvSpPr>
        <dsp:cNvPr id="0" name=""/>
        <dsp:cNvSpPr/>
      </dsp:nvSpPr>
      <dsp:spPr>
        <a:xfrm>
          <a:off x="595272" y="3200230"/>
          <a:ext cx="7528495" cy="778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незащищенного контакта с живыми дикими или сельскохозяйственными животными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595272" y="3200230"/>
        <a:ext cx="7528495" cy="778943"/>
      </dsp:txXfrm>
    </dsp:sp>
    <dsp:sp modelId="{A84FDAFA-3993-45B2-944C-B39E9C489DBC}">
      <dsp:nvSpPr>
        <dsp:cNvPr id="0" name=""/>
        <dsp:cNvSpPr/>
      </dsp:nvSpPr>
      <dsp:spPr>
        <a:xfrm>
          <a:off x="504618" y="3979173"/>
          <a:ext cx="48348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2377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2377"/>
          <a:ext cx="505015" cy="4864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0" y="2377"/>
        <a:ext cx="505015" cy="4864404"/>
      </dsp:txXfrm>
    </dsp:sp>
    <dsp:sp modelId="{E65320BA-E3B8-4386-9AD0-0EB63E9A3815}">
      <dsp:nvSpPr>
        <dsp:cNvPr id="0" name=""/>
        <dsp:cNvSpPr/>
      </dsp:nvSpPr>
      <dsp:spPr>
        <a:xfrm>
          <a:off x="595740" y="41687"/>
          <a:ext cx="4747974" cy="5802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чихания или кашля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41687"/>
        <a:ext cx="4747974" cy="580247"/>
      </dsp:txXfrm>
    </dsp:sp>
    <dsp:sp modelId="{E9189F7C-2500-4382-BABF-9CA31A1B8107}">
      <dsp:nvSpPr>
        <dsp:cNvPr id="0" name=""/>
        <dsp:cNvSpPr/>
      </dsp:nvSpPr>
      <dsp:spPr>
        <a:xfrm>
          <a:off x="505015" y="621934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595740" y="661244"/>
          <a:ext cx="5355050" cy="552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При уходе за больными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661244"/>
        <a:ext cx="5355050" cy="552165"/>
      </dsp:txXfrm>
    </dsp:sp>
    <dsp:sp modelId="{469149D5-D41D-44E5-8346-35A4B01B042F}">
      <dsp:nvSpPr>
        <dsp:cNvPr id="0" name=""/>
        <dsp:cNvSpPr/>
      </dsp:nvSpPr>
      <dsp:spPr>
        <a:xfrm>
          <a:off x="505015" y="1213409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022FB-E0EA-4FC8-A558-1031F281481B}">
      <dsp:nvSpPr>
        <dsp:cNvPr id="0" name=""/>
        <dsp:cNvSpPr/>
      </dsp:nvSpPr>
      <dsp:spPr>
        <a:xfrm>
          <a:off x="595740" y="1252719"/>
          <a:ext cx="5497964" cy="729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До, во время, и после приготовления пищи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1252719"/>
        <a:ext cx="5497964" cy="729726"/>
      </dsp:txXfrm>
    </dsp:sp>
    <dsp:sp modelId="{C4B3D7E5-B20C-4153-869B-873EB7894937}">
      <dsp:nvSpPr>
        <dsp:cNvPr id="0" name=""/>
        <dsp:cNvSpPr/>
      </dsp:nvSpPr>
      <dsp:spPr>
        <a:xfrm>
          <a:off x="505015" y="1982445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8EFC-FCAC-4C45-9F3A-1DC351C795AA}">
      <dsp:nvSpPr>
        <dsp:cNvPr id="0" name=""/>
        <dsp:cNvSpPr/>
      </dsp:nvSpPr>
      <dsp:spPr>
        <a:xfrm>
          <a:off x="595740" y="2021754"/>
          <a:ext cx="4747974" cy="521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До употребления пищи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2021754"/>
        <a:ext cx="4747974" cy="521543"/>
      </dsp:txXfrm>
    </dsp:sp>
    <dsp:sp modelId="{C5024383-50D2-43E5-BAB5-3FABFF4A2F18}">
      <dsp:nvSpPr>
        <dsp:cNvPr id="0" name=""/>
        <dsp:cNvSpPr/>
      </dsp:nvSpPr>
      <dsp:spPr>
        <a:xfrm>
          <a:off x="505015" y="2543297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7F3F2-DC8B-4BDE-A457-ECF954609677}">
      <dsp:nvSpPr>
        <dsp:cNvPr id="0" name=""/>
        <dsp:cNvSpPr/>
      </dsp:nvSpPr>
      <dsp:spPr>
        <a:xfrm>
          <a:off x="595740" y="2582607"/>
          <a:ext cx="4747974" cy="601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похода в туалет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2582607"/>
        <a:ext cx="4747974" cy="601364"/>
      </dsp:txXfrm>
    </dsp:sp>
    <dsp:sp modelId="{3EE58821-BBF9-4BAA-8A91-C6CF1740F748}">
      <dsp:nvSpPr>
        <dsp:cNvPr id="0" name=""/>
        <dsp:cNvSpPr/>
      </dsp:nvSpPr>
      <dsp:spPr>
        <a:xfrm>
          <a:off x="505015" y="3183972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BB2C2-3997-4073-AFB5-5993A24BC415}">
      <dsp:nvSpPr>
        <dsp:cNvPr id="0" name=""/>
        <dsp:cNvSpPr/>
      </dsp:nvSpPr>
      <dsp:spPr>
        <a:xfrm>
          <a:off x="595740" y="3223281"/>
          <a:ext cx="5069269" cy="788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контакта с животными или отходами их жизнедеятельности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3223281"/>
        <a:ext cx="5069269" cy="788140"/>
      </dsp:txXfrm>
    </dsp:sp>
    <dsp:sp modelId="{DB62635C-AF54-4E1C-A5C3-54B035074463}">
      <dsp:nvSpPr>
        <dsp:cNvPr id="0" name=""/>
        <dsp:cNvSpPr/>
      </dsp:nvSpPr>
      <dsp:spPr>
        <a:xfrm>
          <a:off x="505015" y="4011422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24E7F5-E1BF-40CE-B3E6-06186429386D}">
      <dsp:nvSpPr>
        <dsp:cNvPr id="0" name=""/>
        <dsp:cNvSpPr/>
      </dsp:nvSpPr>
      <dsp:spPr>
        <a:xfrm>
          <a:off x="595740" y="4050731"/>
          <a:ext cx="4747974" cy="7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Мойте руки с мылом под проточной водой, когда руки явно загрязнены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5740" y="4050731"/>
        <a:ext cx="4747974" cy="776048"/>
      </dsp:txXfrm>
    </dsp:sp>
    <dsp:sp modelId="{E04E7BB3-F7A4-4279-9822-E38E193C372A}">
      <dsp:nvSpPr>
        <dsp:cNvPr id="0" name=""/>
        <dsp:cNvSpPr/>
      </dsp:nvSpPr>
      <dsp:spPr>
        <a:xfrm>
          <a:off x="505015" y="4826780"/>
          <a:ext cx="48386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2377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2377"/>
          <a:ext cx="502032" cy="4864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0" y="2377"/>
        <a:ext cx="502032" cy="4864404"/>
      </dsp:txXfrm>
    </dsp:sp>
    <dsp:sp modelId="{E65320BA-E3B8-4386-9AD0-0EB63E9A3815}">
      <dsp:nvSpPr>
        <dsp:cNvPr id="0" name=""/>
        <dsp:cNvSpPr/>
      </dsp:nvSpPr>
      <dsp:spPr>
        <a:xfrm>
          <a:off x="592222" y="48693"/>
          <a:ext cx="5499810" cy="9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Когда ухаживаете за членом семьи с симптомами вирусного респираторного заболевания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2222" y="48693"/>
        <a:ext cx="5499810" cy="989854"/>
      </dsp:txXfrm>
    </dsp:sp>
    <dsp:sp modelId="{E9189F7C-2500-4382-BABF-9CA31A1B8107}">
      <dsp:nvSpPr>
        <dsp:cNvPr id="0" name=""/>
        <dsp:cNvSpPr/>
      </dsp:nvSpPr>
      <dsp:spPr>
        <a:xfrm>
          <a:off x="502032" y="1038548"/>
          <a:ext cx="4810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592222" y="1084864"/>
          <a:ext cx="5323426" cy="4466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Когда находитесь в людных местах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2222" y="1084864"/>
        <a:ext cx="5323426" cy="446684"/>
      </dsp:txXfrm>
    </dsp:sp>
    <dsp:sp modelId="{469149D5-D41D-44E5-8346-35A4B01B042F}">
      <dsp:nvSpPr>
        <dsp:cNvPr id="0" name=""/>
        <dsp:cNvSpPr/>
      </dsp:nvSpPr>
      <dsp:spPr>
        <a:xfrm>
          <a:off x="502032" y="1531549"/>
          <a:ext cx="4810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FF0B46-F046-4D5C-9C14-E0396AA780F8}">
      <dsp:nvSpPr>
        <dsp:cNvPr id="0" name=""/>
        <dsp:cNvSpPr/>
      </dsp:nvSpPr>
      <dsp:spPr>
        <a:xfrm>
          <a:off x="592222" y="1577865"/>
          <a:ext cx="5365858" cy="1372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Если вы больны или у вас симптомы вирусного респираторного заболевания, наденьте маску, перед тем как приближаться к другим людям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2222" y="1577865"/>
        <a:ext cx="5365858" cy="1372399"/>
      </dsp:txXfrm>
    </dsp:sp>
    <dsp:sp modelId="{CB38156E-A848-446B-93C8-8600C5D2E4F0}">
      <dsp:nvSpPr>
        <dsp:cNvPr id="0" name=""/>
        <dsp:cNvSpPr/>
      </dsp:nvSpPr>
      <dsp:spPr>
        <a:xfrm>
          <a:off x="502032" y="2950265"/>
          <a:ext cx="4810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15052D-8171-46D0-A690-66347F3BC11A}">
      <dsp:nvSpPr>
        <dsp:cNvPr id="0" name=""/>
        <dsp:cNvSpPr/>
      </dsp:nvSpPr>
      <dsp:spPr>
        <a:xfrm>
          <a:off x="592222" y="2996581"/>
          <a:ext cx="5365858" cy="845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Используйте маску однократно. Меняйте маску каждые 2-3 часа или чаще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2222" y="2996581"/>
        <a:ext cx="5365858" cy="845468"/>
      </dsp:txXfrm>
    </dsp:sp>
    <dsp:sp modelId="{B7F94507-70E6-4587-B559-E2D7C95296B2}">
      <dsp:nvSpPr>
        <dsp:cNvPr id="0" name=""/>
        <dsp:cNvSpPr/>
      </dsp:nvSpPr>
      <dsp:spPr>
        <a:xfrm>
          <a:off x="502032" y="3842049"/>
          <a:ext cx="4810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1F0EE6-4D04-45DB-B0D6-57B760FBED50}">
      <dsp:nvSpPr>
        <dsp:cNvPr id="0" name=""/>
        <dsp:cNvSpPr/>
      </dsp:nvSpPr>
      <dsp:spPr>
        <a:xfrm>
          <a:off x="592222" y="3888366"/>
          <a:ext cx="5365858" cy="92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После использования маски выбросьте ее и вымойте руки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92222" y="3888366"/>
        <a:ext cx="5365858" cy="926327"/>
      </dsp:txXfrm>
    </dsp:sp>
    <dsp:sp modelId="{F590A1E8-A1A3-4AE6-BC87-70ED162FD84A}">
      <dsp:nvSpPr>
        <dsp:cNvPr id="0" name=""/>
        <dsp:cNvSpPr/>
      </dsp:nvSpPr>
      <dsp:spPr>
        <a:xfrm>
          <a:off x="502032" y="4814693"/>
          <a:ext cx="48101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2377"/>
          <a:ext cx="842802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2377"/>
          <a:ext cx="645293" cy="4864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0" y="2377"/>
        <a:ext cx="645293" cy="4864404"/>
      </dsp:txXfrm>
    </dsp:sp>
    <dsp:sp modelId="{E65320BA-E3B8-4386-9AD0-0EB63E9A3815}">
      <dsp:nvSpPr>
        <dsp:cNvPr id="0" name=""/>
        <dsp:cNvSpPr/>
      </dsp:nvSpPr>
      <dsp:spPr>
        <a:xfrm>
          <a:off x="761220" y="58550"/>
          <a:ext cx="7339338" cy="1358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Расскажите детям о профилактике </a:t>
          </a:r>
          <a:r>
            <a:rPr lang="ru-RU" sz="2400" b="1" kern="1200" dirty="0" err="1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коронавируса</a:t>
          </a: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. Дети и подростки больше других рискуют заразиться, они часто близко взаимодействуют друг с другом и не являются эталоном в поддержании чистоты.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761220" y="58550"/>
        <a:ext cx="7339338" cy="1358048"/>
      </dsp:txXfrm>
    </dsp:sp>
    <dsp:sp modelId="{E9189F7C-2500-4382-BABF-9CA31A1B8107}">
      <dsp:nvSpPr>
        <dsp:cNvPr id="0" name=""/>
        <dsp:cNvSpPr/>
      </dsp:nvSpPr>
      <dsp:spPr>
        <a:xfrm>
          <a:off x="645293" y="1416599"/>
          <a:ext cx="6182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9DA315-7854-4E27-B037-84A70C43ABC0}">
      <dsp:nvSpPr>
        <dsp:cNvPr id="0" name=""/>
        <dsp:cNvSpPr/>
      </dsp:nvSpPr>
      <dsp:spPr>
        <a:xfrm>
          <a:off x="761220" y="1472773"/>
          <a:ext cx="7313796" cy="976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Объясните детям, как распространяются микробы, и почему важна хорошая гигиена рук и лица.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761220" y="1472773"/>
        <a:ext cx="7313796" cy="976193"/>
      </dsp:txXfrm>
    </dsp:sp>
    <dsp:sp modelId="{DC410A93-8912-43A4-A293-03190AADB71A}">
      <dsp:nvSpPr>
        <dsp:cNvPr id="0" name=""/>
        <dsp:cNvSpPr/>
      </dsp:nvSpPr>
      <dsp:spPr>
        <a:xfrm>
          <a:off x="645293" y="2448966"/>
          <a:ext cx="6182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B648F-6BAE-4217-8A1C-9CD75B7FE6F1}">
      <dsp:nvSpPr>
        <dsp:cNvPr id="0" name=""/>
        <dsp:cNvSpPr/>
      </dsp:nvSpPr>
      <dsp:spPr>
        <a:xfrm>
          <a:off x="761220" y="2505139"/>
          <a:ext cx="7657906" cy="1123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Убедитесь, что у каждого в семье есть своё полотенце, напомните, что нельзя делиться зубными щётками и другими предметами личной гигиены.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761220" y="2505139"/>
        <a:ext cx="7657906" cy="1123468"/>
      </dsp:txXfrm>
    </dsp:sp>
    <dsp:sp modelId="{44A7C297-A677-4544-A9BA-B4F20BE36F1C}">
      <dsp:nvSpPr>
        <dsp:cNvPr id="0" name=""/>
        <dsp:cNvSpPr/>
      </dsp:nvSpPr>
      <dsp:spPr>
        <a:xfrm>
          <a:off x="645293" y="3628608"/>
          <a:ext cx="6182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5135C-5B26-427B-96D9-C1A6D8A7AEE6}">
      <dsp:nvSpPr>
        <dsp:cNvPr id="0" name=""/>
        <dsp:cNvSpPr/>
      </dsp:nvSpPr>
      <dsp:spPr>
        <a:xfrm>
          <a:off x="761220" y="3684781"/>
          <a:ext cx="6066822" cy="1123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проветривайте помещение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761220" y="3684781"/>
        <a:ext cx="6066822" cy="1123468"/>
      </dsp:txXfrm>
    </dsp:sp>
    <dsp:sp modelId="{B87A283E-DB62-49E2-8CEC-43424269BE9E}">
      <dsp:nvSpPr>
        <dsp:cNvPr id="0" name=""/>
        <dsp:cNvSpPr/>
      </dsp:nvSpPr>
      <dsp:spPr>
        <a:xfrm>
          <a:off x="645293" y="4808250"/>
          <a:ext cx="618274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1371"/>
          <a:ext cx="70933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1371"/>
          <a:ext cx="454613" cy="28055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0" y="1371"/>
        <a:ext cx="454613" cy="2805569"/>
      </dsp:txXfrm>
    </dsp:sp>
    <dsp:sp modelId="{E65320BA-E3B8-4386-9AD0-0EB63E9A3815}">
      <dsp:nvSpPr>
        <dsp:cNvPr id="0" name=""/>
        <dsp:cNvSpPr/>
      </dsp:nvSpPr>
      <dsp:spPr>
        <a:xfrm>
          <a:off x="514144" y="463"/>
          <a:ext cx="6555081" cy="1297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Регулярно очищайте поверхности и устройства, к которым вы прикасаетесь (клавиатура, оргтехника общего использования, экран смартфона, пульты, дверные ручки и поручни)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14144" y="463"/>
        <a:ext cx="6555081" cy="1297658"/>
      </dsp:txXfrm>
    </dsp:sp>
    <dsp:sp modelId="{E9189F7C-2500-4382-BABF-9CA31A1B8107}">
      <dsp:nvSpPr>
        <dsp:cNvPr id="0" name=""/>
        <dsp:cNvSpPr/>
      </dsp:nvSpPr>
      <dsp:spPr>
        <a:xfrm>
          <a:off x="454613" y="1355059"/>
          <a:ext cx="43557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14C43-1A1D-4479-9BAB-A8A4DD0E174E}">
      <dsp:nvSpPr>
        <dsp:cNvPr id="0" name=""/>
        <dsp:cNvSpPr/>
      </dsp:nvSpPr>
      <dsp:spPr>
        <a:xfrm>
          <a:off x="536284" y="1340536"/>
          <a:ext cx="6376679" cy="712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/>
              <a:latin typeface="Arial Narrow" panose="020B0606020202030204" pitchFamily="34" charset="0"/>
            </a:rPr>
            <a:t>Избегайте приветственных рукопожатий и поцелуев в щеку.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36284" y="1340536"/>
        <a:ext cx="6376679" cy="712556"/>
      </dsp:txXfrm>
    </dsp:sp>
    <dsp:sp modelId="{CC3F2B7A-9373-416E-8EB6-88723E93C75A}">
      <dsp:nvSpPr>
        <dsp:cNvPr id="0" name=""/>
        <dsp:cNvSpPr/>
      </dsp:nvSpPr>
      <dsp:spPr>
        <a:xfrm>
          <a:off x="454613" y="2123645"/>
          <a:ext cx="43557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5135C-5B26-427B-96D9-C1A6D8A7AEE6}">
      <dsp:nvSpPr>
        <dsp:cNvPr id="0" name=""/>
        <dsp:cNvSpPr/>
      </dsp:nvSpPr>
      <dsp:spPr>
        <a:xfrm>
          <a:off x="560561" y="2170014"/>
          <a:ext cx="6221999" cy="571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Часто проветривайте помещение</a:t>
          </a:r>
          <a:endParaRPr lang="ru-RU" sz="2400" b="1" kern="1200" dirty="0">
            <a:solidFill>
              <a:srgbClr val="002060"/>
            </a:solidFill>
            <a:effectLst/>
            <a:latin typeface="Arial Narrow" panose="020B0606020202030204" pitchFamily="34" charset="0"/>
          </a:endParaRPr>
        </a:p>
      </dsp:txBody>
      <dsp:txXfrm>
        <a:off x="560561" y="2170014"/>
        <a:ext cx="6221999" cy="571038"/>
      </dsp:txXfrm>
    </dsp:sp>
    <dsp:sp modelId="{B87A283E-DB62-49E2-8CEC-43424269BE9E}">
      <dsp:nvSpPr>
        <dsp:cNvPr id="0" name=""/>
        <dsp:cNvSpPr/>
      </dsp:nvSpPr>
      <dsp:spPr>
        <a:xfrm>
          <a:off x="454613" y="2750712"/>
          <a:ext cx="43557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16C8F-2568-4363-86C3-62E1280322E8}">
      <dsp:nvSpPr>
        <dsp:cNvPr id="0" name=""/>
        <dsp:cNvSpPr/>
      </dsp:nvSpPr>
      <dsp:spPr>
        <a:xfrm>
          <a:off x="0" y="1758"/>
          <a:ext cx="94772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DB992A-F48C-4A4A-8418-FFB757BA229A}">
      <dsp:nvSpPr>
        <dsp:cNvPr id="0" name=""/>
        <dsp:cNvSpPr/>
      </dsp:nvSpPr>
      <dsp:spPr>
        <a:xfrm>
          <a:off x="0" y="1758"/>
          <a:ext cx="682354" cy="35968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0" y="1758"/>
        <a:ext cx="682354" cy="3596883"/>
      </dsp:txXfrm>
    </dsp:sp>
    <dsp:sp modelId="{E65320BA-E3B8-4386-9AD0-0EB63E9A3815}">
      <dsp:nvSpPr>
        <dsp:cNvPr id="0" name=""/>
        <dsp:cNvSpPr/>
      </dsp:nvSpPr>
      <dsp:spPr>
        <a:xfrm>
          <a:off x="804939" y="56027"/>
          <a:ext cx="8472443" cy="883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Мойте руки с мылом, после того как прикасались к животным или продуктам животного происхождения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56027"/>
        <a:ext cx="8472443" cy="883190"/>
      </dsp:txXfrm>
    </dsp:sp>
    <dsp:sp modelId="{E9189F7C-2500-4382-BABF-9CA31A1B8107}">
      <dsp:nvSpPr>
        <dsp:cNvPr id="0" name=""/>
        <dsp:cNvSpPr/>
      </dsp:nvSpPr>
      <dsp:spPr>
        <a:xfrm>
          <a:off x="682354" y="939218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51666-D76D-4317-84E9-D60660FD5557}">
      <dsp:nvSpPr>
        <dsp:cNvPr id="0" name=""/>
        <dsp:cNvSpPr/>
      </dsp:nvSpPr>
      <dsp:spPr>
        <a:xfrm>
          <a:off x="804939" y="993487"/>
          <a:ext cx="8662270" cy="7463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рук с глазами, носом и ртом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993487"/>
        <a:ext cx="8662270" cy="746345"/>
      </dsp:txXfrm>
    </dsp:sp>
    <dsp:sp modelId="{469149D5-D41D-44E5-8346-35A4B01B042F}">
      <dsp:nvSpPr>
        <dsp:cNvPr id="0" name=""/>
        <dsp:cNvSpPr/>
      </dsp:nvSpPr>
      <dsp:spPr>
        <a:xfrm>
          <a:off x="682354" y="1739832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022FB-E0EA-4FC8-A558-1031F281481B}">
      <dsp:nvSpPr>
        <dsp:cNvPr id="0" name=""/>
        <dsp:cNvSpPr/>
      </dsp:nvSpPr>
      <dsp:spPr>
        <a:xfrm>
          <a:off x="804939" y="1794102"/>
          <a:ext cx="8266833" cy="9702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с больными животными или испорченным мясом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1794102"/>
        <a:ext cx="8266833" cy="970217"/>
      </dsp:txXfrm>
    </dsp:sp>
    <dsp:sp modelId="{C4B3D7E5-B20C-4153-869B-873EB7894937}">
      <dsp:nvSpPr>
        <dsp:cNvPr id="0" name=""/>
        <dsp:cNvSpPr/>
      </dsp:nvSpPr>
      <dsp:spPr>
        <a:xfrm>
          <a:off x="682354" y="2764319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B8EFC-FCAC-4C45-9F3A-1DC351C795AA}">
      <dsp:nvSpPr>
        <dsp:cNvPr id="0" name=""/>
        <dsp:cNvSpPr/>
      </dsp:nvSpPr>
      <dsp:spPr>
        <a:xfrm>
          <a:off x="804939" y="2818589"/>
          <a:ext cx="8639881" cy="720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latin typeface="Arial Narrow" panose="020B0606020202030204" pitchFamily="34" charset="0"/>
            </a:rPr>
            <a:t>Избегайте контакта с бродячими животными, твердыми или жидкими отходами жизнедеятельности животных на рынке </a:t>
          </a:r>
          <a:endParaRPr lang="ru-RU" sz="2400" b="1" kern="1200" dirty="0">
            <a:solidFill>
              <a:srgbClr val="002060"/>
            </a:solidFill>
            <a:latin typeface="Arial Narrow" panose="020B0606020202030204" pitchFamily="34" charset="0"/>
          </a:endParaRPr>
        </a:p>
      </dsp:txBody>
      <dsp:txXfrm>
        <a:off x="804939" y="2818589"/>
        <a:ext cx="8639881" cy="720024"/>
      </dsp:txXfrm>
    </dsp:sp>
    <dsp:sp modelId="{C5024383-50D2-43E5-BAB5-3FABFF4A2F18}">
      <dsp:nvSpPr>
        <dsp:cNvPr id="0" name=""/>
        <dsp:cNvSpPr/>
      </dsp:nvSpPr>
      <dsp:spPr>
        <a:xfrm>
          <a:off x="682354" y="3538613"/>
          <a:ext cx="653784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9FA63-5AF7-485C-A81B-CFF53387E016}" type="datetimeFigureOut">
              <a:rPr lang="ru-RU" smtClean="0"/>
              <a:t>31.01.2020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C96F8-0D8C-43DB-9971-56BFC27EF6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68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33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71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973956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3352" y="937260"/>
            <a:ext cx="4648867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4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7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200150" y="2386744"/>
            <a:ext cx="67437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4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2638044"/>
            <a:ext cx="3203828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02685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16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3143250"/>
            <a:ext cx="3202686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190113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0268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07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9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4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3504" y="2243829"/>
            <a:ext cx="3364992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67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06392" y="2243828"/>
            <a:ext cx="3371249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3549918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59FFB1B-CCF0-4A05-85E3-69681A274317}" type="datetimeFigureOut">
              <a:rPr lang="ru-RU" smtClean="0"/>
              <a:pPr/>
              <a:t>31.01.2020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03504" y="6236208"/>
            <a:ext cx="3843598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3037B-65BC-433D-A44A-3ECDE904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73352" y="964692"/>
            <a:ext cx="5797296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2638045"/>
            <a:ext cx="5797296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fld id="{A59FFB1B-CCF0-4A05-85E3-69681A274317}" type="datetimeFigureOut">
              <a:rPr lang="ru-RU" smtClean="0">
                <a:solidFill>
                  <a:prstClr val="black">
                    <a:alpha val="70000"/>
                  </a:prstClr>
                </a:solidFill>
              </a:rPr>
              <a:pPr defTabSz="457200"/>
              <a:t>31.01.2020</a:t>
            </a:fld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6236208"/>
            <a:ext cx="442589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alpha val="7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6217920"/>
            <a:ext cx="27432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457200"/>
            <a:fld id="{6953037B-65BC-433D-A44A-3ECDE904F42B}" type="slidenum">
              <a:rPr lang="ru-RU" smtClean="0"/>
              <a:pPr defTabSz="45720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Relationship Id="rId9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gif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gif"/><Relationship Id="rId7" Type="http://schemas.openxmlformats.org/officeDocument/2006/relationships/diagramColors" Target="../diagrams/colors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Relationship Id="rId9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6.gif"/><Relationship Id="rId7" Type="http://schemas.openxmlformats.org/officeDocument/2006/relationships/diagramColors" Target="../diagrams/colors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4377" y="980728"/>
            <a:ext cx="8138159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Новый </a:t>
            </a:r>
            <a:r>
              <a:rPr lang="ru-RU" sz="7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коронавирус</a:t>
            </a: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en-US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2019-nCoV</a:t>
            </a: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6643"/>
            <a:ext cx="9144000" cy="517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075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746701"/>
            <a:ext cx="9144000" cy="95410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70000"/>
              </a:lnSpc>
            </a:pP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Если почувствовал недомогание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36371438"/>
              </p:ext>
            </p:extLst>
          </p:nvPr>
        </p:nvGraphicFramePr>
        <p:xfrm>
          <a:off x="-333285" y="2204864"/>
          <a:ext cx="9477285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013176"/>
            <a:ext cx="9144000" cy="26547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377" y="3252974"/>
            <a:ext cx="58497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72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" y="-2620048"/>
            <a:ext cx="9144000" cy="586002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2762925"/>
            <a:ext cx="9144000" cy="95410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70000"/>
              </a:lnSpc>
            </a:pP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Защитите окружающих!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31745614"/>
              </p:ext>
            </p:extLst>
          </p:nvPr>
        </p:nvGraphicFramePr>
        <p:xfrm>
          <a:off x="-352654" y="3645024"/>
          <a:ext cx="9477285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Объект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03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691196"/>
            <a:ext cx="5460292" cy="54921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3573016"/>
            <a:ext cx="6332784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Пути передачи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64369388"/>
              </p:ext>
            </p:extLst>
          </p:nvPr>
        </p:nvGraphicFramePr>
        <p:xfrm>
          <a:off x="3200756" y="4941169"/>
          <a:ext cx="6096000" cy="1512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915816" y="692696"/>
            <a:ext cx="6332784" cy="95410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70000"/>
              </a:lnSpc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Место зарождения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297011733"/>
              </p:ext>
            </p:extLst>
          </p:nvPr>
        </p:nvGraphicFramePr>
        <p:xfrm>
          <a:off x="3200756" y="2348880"/>
          <a:ext cx="6096000" cy="15121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10336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4744" y="333990"/>
            <a:ext cx="5849726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15816" y="764704"/>
            <a:ext cx="6332784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Симптомы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230766844"/>
              </p:ext>
            </p:extLst>
          </p:nvPr>
        </p:nvGraphicFramePr>
        <p:xfrm>
          <a:off x="3200756" y="2204864"/>
          <a:ext cx="6096000" cy="46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2546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746701"/>
            <a:ext cx="9144000" cy="95410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70000"/>
              </a:lnSpc>
            </a:pPr>
            <a:r>
              <a:rPr lang="ru-RU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Как </a:t>
            </a: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избежать инфекции?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89447920"/>
              </p:ext>
            </p:extLst>
          </p:nvPr>
        </p:nvGraphicFramePr>
        <p:xfrm>
          <a:off x="-352654" y="1556792"/>
          <a:ext cx="9477285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05064"/>
            <a:ext cx="9144000" cy="586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0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396552" y="548680"/>
            <a:ext cx="6332784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Мойте руки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10937969"/>
              </p:ext>
            </p:extLst>
          </p:nvPr>
        </p:nvGraphicFramePr>
        <p:xfrm>
          <a:off x="-111612" y="1844824"/>
          <a:ext cx="6096000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851" y="188640"/>
            <a:ext cx="58497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9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4421" y="611771"/>
            <a:ext cx="8396091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Используйте маску!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21085611"/>
              </p:ext>
            </p:extLst>
          </p:nvPr>
        </p:nvGraphicFramePr>
        <p:xfrm>
          <a:off x="3012504" y="1844824"/>
          <a:ext cx="6096000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757624" y="285750"/>
            <a:ext cx="6534150" cy="6572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160240" y="3717031"/>
            <a:ext cx="4320480" cy="506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47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5516" y="548680"/>
            <a:ext cx="8712968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Дома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442357271"/>
              </p:ext>
            </p:extLst>
          </p:nvPr>
        </p:nvGraphicFramePr>
        <p:xfrm>
          <a:off x="-363037" y="1844824"/>
          <a:ext cx="8428028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4744386" cy="47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548680"/>
            <a:ext cx="8712968" cy="954107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 работе</a:t>
            </a:r>
            <a:endParaRPr lang="ru-RU" sz="7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18333900"/>
              </p:ext>
            </p:extLst>
          </p:nvPr>
        </p:nvGraphicFramePr>
        <p:xfrm>
          <a:off x="1859731" y="1772816"/>
          <a:ext cx="7093391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048" y="3152410"/>
            <a:ext cx="9144000" cy="586002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260648" y="335277"/>
            <a:ext cx="331674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7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-4"/>
            <a:ext cx="8138160" cy="67056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1347639"/>
            <a:ext cx="6805433" cy="186533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746701"/>
            <a:ext cx="9144000" cy="954107"/>
          </a:xfrm>
          <a:prstGeom prst="rect">
            <a:avLst/>
          </a:prstGeom>
        </p:spPr>
        <p:txBody>
          <a:bodyPr/>
          <a:lstStyle/>
          <a:p>
            <a:pPr lvl="0" algn="ctr">
              <a:lnSpc>
                <a:spcPct val="70000"/>
              </a:lnSpc>
            </a:pPr>
            <a:r>
              <a:rPr lang="ru-RU" sz="6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При покупках на рынках</a:t>
            </a:r>
            <a:endParaRPr lang="ru-RU" sz="6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56481507"/>
              </p:ext>
            </p:extLst>
          </p:nvPr>
        </p:nvGraphicFramePr>
        <p:xfrm>
          <a:off x="-252536" y="3068960"/>
          <a:ext cx="9477285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2873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2539</TotalTime>
  <Words>473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Parcel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Сергеевна Судакова</dc:creator>
  <cp:lastModifiedBy>Анастасия Сергеевна Судакова</cp:lastModifiedBy>
  <cp:revision>171</cp:revision>
  <dcterms:created xsi:type="dcterms:W3CDTF">2019-07-22T02:25:45Z</dcterms:created>
  <dcterms:modified xsi:type="dcterms:W3CDTF">2020-01-31T01:24:02Z</dcterms:modified>
</cp:coreProperties>
</file>